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7.jpg" ContentType="image/jpg"/>
  <Override PartName="/ppt/notesSlides/notesSlide4.xml" ContentType="application/vnd.openxmlformats-officedocument.presentationml.notesSlide+xml"/>
  <Override PartName="/ppt/media/image29.jpg" ContentType="image/jpg"/>
  <Override PartName="/ppt/media/image30.jpg" ContentType="image/jpg"/>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4"/>
  </p:notesMasterIdLst>
  <p:handoutMasterIdLst>
    <p:handoutMasterId r:id="rId25"/>
  </p:handoutMasterIdLst>
  <p:sldIdLst>
    <p:sldId id="258" r:id="rId5"/>
    <p:sldId id="265" r:id="rId6"/>
    <p:sldId id="300" r:id="rId7"/>
    <p:sldId id="301" r:id="rId8"/>
    <p:sldId id="303" r:id="rId9"/>
    <p:sldId id="302" r:id="rId10"/>
    <p:sldId id="304" r:id="rId11"/>
    <p:sldId id="305" r:id="rId12"/>
    <p:sldId id="306" r:id="rId13"/>
    <p:sldId id="307" r:id="rId14"/>
    <p:sldId id="308" r:id="rId15"/>
    <p:sldId id="309" r:id="rId16"/>
    <p:sldId id="277" r:id="rId17"/>
    <p:sldId id="310" r:id="rId18"/>
    <p:sldId id="311" r:id="rId19"/>
    <p:sldId id="314" r:id="rId20"/>
    <p:sldId id="313" r:id="rId21"/>
    <p:sldId id="312" r:id="rId22"/>
    <p:sldId id="299" r:id="rId23"/>
  </p:sldIdLst>
  <p:sldSz cx="12192000" cy="6858000"/>
  <p:notesSz cx="6858000" cy="9144000"/>
  <p:embeddedFontLst>
    <p:embeddedFont>
      <p:font typeface="Arial Black" panose="020B0A04020102020204" pitchFamily="34" charset="0"/>
      <p:bold r:id="rId26"/>
    </p:embeddedFont>
    <p:embeddedFont>
      <p:font typeface="Avenir Next LT Pro" panose="020B0504020202020204" pitchFamily="34" charset="0"/>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Constantia" panose="02030602050306030303" pitchFamily="18" charset="0"/>
      <p:regular r:id="rId35"/>
      <p:bold r:id="rId36"/>
      <p:italic r:id="rId37"/>
      <p:boldItalic r:id="rId38"/>
    </p:embeddedFont>
    <p:embeddedFont>
      <p:font typeface="Speak Pro" panose="020B0504020101020102" pitchFamily="34" charset="0"/>
      <p:regular r:id="rId39"/>
      <p:bold r:id="rId40"/>
      <p:italic r:id="rId41"/>
      <p:boldItalic r:id="rId42"/>
    </p:embeddedFont>
  </p:embeddedFontLst>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49" autoAdjust="0"/>
  </p:normalViewPr>
  <p:slideViewPr>
    <p:cSldViewPr snapToGrid="0">
      <p:cViewPr varScale="1">
        <p:scale>
          <a:sx n="71" d="100"/>
          <a:sy n="71" d="100"/>
        </p:scale>
        <p:origin x="696" y="78"/>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86" d="100"/>
          <a:sy n="86" d="100"/>
        </p:scale>
        <p:origin x="387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7.xml"/><Relationship Id="rId34" Type="http://schemas.openxmlformats.org/officeDocument/2006/relationships/font" Target="fonts/font9.fntdata"/><Relationship Id="rId42" Type="http://schemas.openxmlformats.org/officeDocument/2006/relationships/font" Target="fonts/font17.fntdata"/><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1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shant mishra" userId="91592255307089ad" providerId="LiveId" clId="{2AD66533-1E25-4511-A56F-90DBD8EE6627}"/>
    <pc:docChg chg="delSld modSld">
      <pc:chgData name="prashant mishra" userId="91592255307089ad" providerId="LiveId" clId="{2AD66533-1E25-4511-A56F-90DBD8EE6627}" dt="2023-12-05T07:18:04.636" v="17" actId="20577"/>
      <pc:docMkLst>
        <pc:docMk/>
      </pc:docMkLst>
      <pc:sldChg chg="del">
        <pc:chgData name="prashant mishra" userId="91592255307089ad" providerId="LiveId" clId="{2AD66533-1E25-4511-A56F-90DBD8EE6627}" dt="2023-12-05T07:15:32.286" v="0" actId="47"/>
        <pc:sldMkLst>
          <pc:docMk/>
          <pc:sldMk cId="2637958213" sldId="272"/>
        </pc:sldMkLst>
      </pc:sldChg>
      <pc:sldChg chg="modSp mod">
        <pc:chgData name="prashant mishra" userId="91592255307089ad" providerId="LiveId" clId="{2AD66533-1E25-4511-A56F-90DBD8EE6627}" dt="2023-12-05T07:18:04.636" v="17" actId="20577"/>
        <pc:sldMkLst>
          <pc:docMk/>
          <pc:sldMk cId="363015877" sldId="299"/>
        </pc:sldMkLst>
        <pc:spChg chg="mod">
          <ac:chgData name="prashant mishra" userId="91592255307089ad" providerId="LiveId" clId="{2AD66533-1E25-4511-A56F-90DBD8EE6627}" dt="2023-12-05T07:18:04.636" v="17" actId="20577"/>
          <ac:spMkLst>
            <pc:docMk/>
            <pc:sldMk cId="363015877" sldId="299"/>
            <ac:spMk id="2" creationId="{2975BCE0-C492-45D1-B14B-D698228DC08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800B954-848D-4F52-986B-10AB0BBBEC88}" type="datetime1">
              <a:rPr lang="en-GB" smtClean="0"/>
              <a:t>05/12/2023</a:t>
            </a:fld>
            <a:endParaRPr lang="en-GB"/>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82E420-31C0-4FAB-9C47-370244A3A0D7}" type="slidenum">
              <a:rPr lang="en-GB" smtClean="0"/>
              <a:t>‹#›</a:t>
            </a:fld>
            <a:endParaRPr lang="en-GB"/>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3015482-51EC-4150-AA6C-6BACF3EC0F0E}" type="datetime1">
              <a:rPr lang="en-GB" noProof="0" smtClean="0"/>
              <a:t>05/12/2023</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BDF500-FE05-4D50-AB42-37EDEB80A66C}" type="slidenum">
              <a:rPr lang="en-GB" noProof="0" smtClean="0"/>
              <a:t>‹#›</a:t>
            </a:fld>
            <a:endParaRPr lang="en-GB" noProof="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BDF500-FE05-4D50-AB42-37EDEB80A66C}" type="slidenum">
              <a:rPr lang="en-GB" smtClean="0"/>
              <a:t>1</a:t>
            </a:fld>
            <a:endParaRPr lang="en-GB"/>
          </a:p>
        </p:txBody>
      </p:sp>
    </p:spTree>
    <p:extLst>
      <p:ext uri="{BB962C8B-B14F-4D97-AF65-F5344CB8AC3E}">
        <p14:creationId xmlns:p14="http://schemas.microsoft.com/office/powerpoint/2010/main" val="3025419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BDF500-FE05-4D50-AB42-37EDEB80A66C}" type="slidenum">
              <a:rPr lang="en-GB" smtClean="0"/>
              <a:t>2</a:t>
            </a:fld>
            <a:endParaRPr lang="en-GB"/>
          </a:p>
        </p:txBody>
      </p:sp>
    </p:spTree>
    <p:extLst>
      <p:ext uri="{BB962C8B-B14F-4D97-AF65-F5344CB8AC3E}">
        <p14:creationId xmlns:p14="http://schemas.microsoft.com/office/powerpoint/2010/main" val="1986652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BDF500-FE05-4D50-AB42-37EDEB80A66C}" type="slidenum">
              <a:rPr lang="en-GB" smtClean="0"/>
              <a:t>3</a:t>
            </a:fld>
            <a:endParaRPr lang="en-GB"/>
          </a:p>
        </p:txBody>
      </p:sp>
    </p:spTree>
    <p:extLst>
      <p:ext uri="{BB962C8B-B14F-4D97-AF65-F5344CB8AC3E}">
        <p14:creationId xmlns:p14="http://schemas.microsoft.com/office/powerpoint/2010/main" val="3184775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BDF500-FE05-4D50-AB42-37EDEB80A66C}" type="slidenum">
              <a:rPr lang="en-GB" smtClean="0"/>
              <a:t>13</a:t>
            </a:fld>
            <a:endParaRPr lang="en-GB"/>
          </a:p>
        </p:txBody>
      </p:sp>
    </p:spTree>
    <p:extLst>
      <p:ext uri="{BB962C8B-B14F-4D97-AF65-F5344CB8AC3E}">
        <p14:creationId xmlns:p14="http://schemas.microsoft.com/office/powerpoint/2010/main" val="4092107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BDF500-FE05-4D50-AB42-37EDEB80A66C}" type="slidenum">
              <a:rPr lang="en-GB" smtClean="0"/>
              <a:t>19</a:t>
            </a:fld>
            <a:endParaRPr lang="en-GB"/>
          </a:p>
        </p:txBody>
      </p:sp>
    </p:spTree>
    <p:extLst>
      <p:ext uri="{BB962C8B-B14F-4D97-AF65-F5344CB8AC3E}">
        <p14:creationId xmlns:p14="http://schemas.microsoft.com/office/powerpoint/2010/main" val="42464679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rtlCol="0" anchor="b">
            <a:normAutofit/>
          </a:bodyPr>
          <a:lstStyle>
            <a:lvl1pPr algn="l">
              <a:defRPr sz="5500" b="1">
                <a:solidFill>
                  <a:schemeClr val="bg1"/>
                </a:solidFill>
              </a:defRPr>
            </a:lvl1pPr>
          </a:lstStyle>
          <a:p>
            <a:pPr rtl="0"/>
            <a:r>
              <a:rPr lang="en-GB" noProof="0"/>
              <a:t>PRESENTATION</a:t>
            </a:r>
            <a:br>
              <a:rPr lang="en-GB" noProof="0"/>
            </a:br>
            <a:r>
              <a:rPr lang="en-GB" noProof="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a:t>
            </a:r>
            <a:br>
              <a:rPr lang="en-GB" noProof="0"/>
            </a:br>
            <a:r>
              <a:rPr lang="en-GB"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F63E8AE2-F62E-4E48-B043-D6AA467D0D19}" type="datetime1">
              <a:rPr lang="en-GB" noProof="0" smtClean="0"/>
              <a:t>05/12/2023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n-GB" noProof="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n-GB" noProof="0"/>
              <a:t>CONTENT</a:t>
            </a:r>
            <a:br>
              <a:rPr lang="en-GB" noProof="0"/>
            </a:br>
            <a:r>
              <a:rPr lang="en-GB" noProof="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n-US" noProof="0"/>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B10C5714-3264-4997-96F2-B6F900B7CF4D}" type="datetime1">
              <a:rPr lang="en-GB" noProof="0" smtClean="0"/>
              <a:t>05/12/2023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rtlCol="0" anchor="b">
            <a:normAutofit/>
          </a:bodyPr>
          <a:lstStyle>
            <a:lvl1pPr>
              <a:defRPr sz="4000"/>
            </a:lvl1pPr>
          </a:lstStyle>
          <a:p>
            <a:pPr rtl="0"/>
            <a:r>
              <a:rPr lang="en-GB" noProof="0"/>
              <a:t>SECTION</a:t>
            </a:r>
            <a:br>
              <a:rPr lang="en-GB" noProof="0"/>
            </a:br>
            <a:r>
              <a:rPr lang="en-GB" noProof="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93B16D07-E5DC-4B8B-A668-922960AF9429}" type="datetime1">
              <a:rPr lang="en-GB" noProof="0" smtClean="0"/>
              <a:t>05/12/2023</a:t>
            </a:fld>
            <a:endParaRPr lang="en-GB" noProof="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rtlCol="0" anchor="b">
            <a:normAutofit/>
          </a:bodyPr>
          <a:lstStyle>
            <a:lvl1pPr>
              <a:defRPr sz="4000"/>
            </a:lvl1pPr>
          </a:lstStyle>
          <a:p>
            <a:pPr rtl="0"/>
            <a:r>
              <a:rPr lang="en-GB" noProof="0"/>
              <a:t>SECTION</a:t>
            </a:r>
            <a:br>
              <a:rPr lang="en-GB" noProof="0"/>
            </a:br>
            <a:r>
              <a:rPr lang="en-GB" noProof="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89E55A6D-DF3A-4FD1-9BF6-FAE2B6747800}" type="datetime1">
              <a:rPr lang="en-GB" noProof="0" smtClean="0"/>
              <a:t>05/12/2023</a:t>
            </a:fld>
            <a:endParaRPr lang="en-GB" noProof="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rtlCol="0" anchor="b">
            <a:normAutofit/>
          </a:bodyPr>
          <a:lstStyle>
            <a:lvl1pPr>
              <a:defRPr sz="4000">
                <a:gradFill>
                  <a:gsLst>
                    <a:gs pos="0">
                      <a:schemeClr val="bg2"/>
                    </a:gs>
                    <a:gs pos="100000">
                      <a:schemeClr val="accent1"/>
                    </a:gs>
                  </a:gsLst>
                  <a:lin ang="0" scaled="1"/>
                </a:gradFill>
              </a:defRPr>
            </a:lvl1pPr>
          </a:lstStyle>
          <a:p>
            <a:pPr rtl="0"/>
            <a:r>
              <a:rPr lang="en-GB" noProof="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8C631A7E-0CAA-4504-99D4-6ECAB75DE338}" type="datetime1">
              <a:rPr lang="en-GB" noProof="0" smtClean="0"/>
              <a:t>05/12/2023</a:t>
            </a:fld>
            <a:endParaRPr lang="en-GB" noProof="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rtlCol="0"/>
          <a:lstStyle>
            <a:lvl1pPr>
              <a:defRPr>
                <a:solidFill>
                  <a:schemeClr val="accent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n-GB" noProof="0" smtClean="0"/>
              <a:pPr/>
              <a:t>‹#›</a:t>
            </a:fld>
            <a:endParaRPr lang="en-GB" noProof="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rtlCol="0" anchor="b">
            <a:normAutofit/>
          </a:bodyPr>
          <a:lstStyle>
            <a:lvl1pPr>
              <a:defRPr sz="4000"/>
            </a:lvl1pPr>
          </a:lstStyle>
          <a:p>
            <a:pPr rtl="0"/>
            <a:r>
              <a:rPr lang="en-GB" noProof="0"/>
              <a:t>SECTION</a:t>
            </a:r>
            <a:br>
              <a:rPr lang="en-GB" noProof="0"/>
            </a:br>
            <a:r>
              <a:rPr lang="en-GB" noProof="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156B468D-8334-472F-963D-CD236B76AEA6}" type="datetime1">
              <a:rPr lang="en-GB" noProof="0" smtClean="0"/>
              <a:t>05/12/2023</a:t>
            </a:fld>
            <a:endParaRPr lang="en-GB" noProof="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n-GB" noProof="0"/>
              <a:t>SECTION</a:t>
            </a:r>
            <a:br>
              <a:rPr lang="en-GB" noProof="0"/>
            </a:br>
            <a:r>
              <a:rPr lang="en-GB" noProof="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5E87C5A9-315A-484F-BF93-0CBD06996031}" type="datetime1">
              <a:rPr lang="en-GB" noProof="0" smtClean="0"/>
              <a:t>05/12/2023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n-GB" noProof="0"/>
              <a:t>SECTION</a:t>
            </a:r>
            <a:br>
              <a:rPr lang="en-GB" noProof="0"/>
            </a:br>
            <a:r>
              <a:rPr lang="en-GB" noProof="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54FA7CA-7524-4A71-A3DC-5FFEB63E2E54}" type="datetime1">
              <a:rPr lang="en-GB" noProof="0" smtClean="0"/>
              <a:t>05/12/2023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n-GB" noProof="0"/>
              <a:t>TWO CONTENT</a:t>
            </a:r>
            <a:br>
              <a:rPr lang="en-GB" noProof="0"/>
            </a:br>
            <a:r>
              <a:rPr lang="en-GB" noProof="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527CF57A-9534-4676-BD9B-20D86494A282}" type="datetime1">
              <a:rPr lang="en-GB" noProof="0" smtClean="0"/>
              <a:t>05/12/2023</a:t>
            </a:fld>
            <a:endParaRPr lang="en-GB" noProof="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n-GB" noProof="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gradFill>
                  <a:gsLst>
                    <a:gs pos="0">
                      <a:schemeClr val="bg2"/>
                    </a:gs>
                    <a:gs pos="100000">
                      <a:schemeClr val="accent1"/>
                    </a:gs>
                  </a:gsLst>
                  <a:lin ang="0" scaled="1"/>
                </a:gradFill>
              </a:defRPr>
            </a:lvl1pPr>
          </a:lstStyle>
          <a:p>
            <a:pPr rtl="0"/>
            <a:r>
              <a:rPr lang="en-GB" noProof="0"/>
              <a:t>TWO CONTENT</a:t>
            </a:r>
            <a:br>
              <a:rPr lang="en-GB" noProof="0"/>
            </a:br>
            <a:r>
              <a:rPr lang="en-GB" noProof="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rtlCol="0">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noProof="0"/>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2330BF73-2DB5-4CBC-BF6C-EBCD93F80163}" type="datetime1">
              <a:rPr lang="en-GB" noProof="0" smtClean="0"/>
              <a:t>05/12/2023</a:t>
            </a:fld>
            <a:endParaRPr lang="en-GB" noProof="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n-GB" noProof="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n-GB" noProof="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n-GB" noProof="0"/>
              <a:t>TWO CONTENT</a:t>
            </a:r>
            <a:br>
              <a:rPr lang="en-GB" noProof="0"/>
            </a:br>
            <a:r>
              <a:rPr lang="en-GB" noProof="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FD226449-8F6B-4A34-A6C9-CF56D92D81F3}" type="datetime1">
              <a:rPr lang="en-GB" noProof="0" smtClean="0"/>
              <a:t>05/12/2023</a:t>
            </a:fld>
            <a:endParaRPr lang="en-GB" noProof="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n-GB" noProof="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n-GB" noProof="0"/>
              <a:t>PRESENTATION</a:t>
            </a:r>
            <a:br>
              <a:rPr lang="en-GB" noProof="0"/>
            </a:br>
            <a:r>
              <a:rPr lang="en-GB" noProof="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a:t>
            </a:r>
            <a:br>
              <a:rPr lang="en-GB" noProof="0"/>
            </a:br>
            <a:r>
              <a:rPr lang="en-GB"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A5D8192C-40F0-4839-8F6A-CA11A3C08377}" type="datetime1">
              <a:rPr lang="en-GB" noProof="0" smtClean="0"/>
              <a:t>05/12/2023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n-GB" noProof="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n-GB" noProof="0"/>
              <a:t>TWO CONTENT</a:t>
            </a:r>
            <a:br>
              <a:rPr lang="en-GB" noProof="0"/>
            </a:br>
            <a:r>
              <a:rPr lang="en-GB" noProof="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C71F16C5-E82F-429E-B061-46C593FEDC57}" type="datetime1">
              <a:rPr lang="en-GB" noProof="0" smtClean="0"/>
              <a:t>05/12/2023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n-GB" noProof="0"/>
              <a:t>TWO CONTENT</a:t>
            </a:r>
            <a:br>
              <a:rPr lang="en-GB" noProof="0"/>
            </a:br>
            <a:r>
              <a:rPr lang="en-GB" noProof="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280F12DB-E016-4938-B5D8-CB728C7A890C}" type="datetime1">
              <a:rPr lang="en-GB" noProof="0" smtClean="0"/>
              <a:t>05/12/2023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n-GB" noProof="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FBF3F48D-4C77-402C-A2F8-6588F545BADC}" type="datetime1">
              <a:rPr lang="en-GB" noProof="0" smtClean="0"/>
              <a:t>05/12/2023</a:t>
            </a:fld>
            <a:endParaRPr lang="en-GB" noProof="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rtlCol="0" anchor="ctr" anchorCtr="0">
            <a:normAutofit/>
          </a:bodyPr>
          <a:lstStyle>
            <a:lvl1pPr marL="0" indent="0" algn="ctr">
              <a:buNone/>
              <a:defRPr sz="1500"/>
            </a:lvl1pPr>
          </a:lstStyle>
          <a:p>
            <a:pPr rtl="0"/>
            <a:r>
              <a:rPr lang="en-US" noProof="0"/>
              <a:t>Click icon to add picture</a:t>
            </a:r>
            <a:endParaRPr lang="en-GB" noProof="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gradFill>
                  <a:gsLst>
                    <a:gs pos="0">
                      <a:schemeClr val="bg2"/>
                    </a:gs>
                    <a:gs pos="100000">
                      <a:schemeClr val="accent1"/>
                    </a:gs>
                  </a:gsLst>
                  <a:lin ang="0" scaled="1"/>
                </a:gradFill>
              </a:defRPr>
            </a:lvl1pPr>
          </a:lstStyle>
          <a:p>
            <a:pPr rtl="0"/>
            <a:r>
              <a:rPr lang="en-GB" noProof="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032CAA96-3792-477B-BDED-E82778CA54D9}" type="datetime1">
              <a:rPr lang="en-GB" noProof="0" smtClean="0"/>
              <a:t>05/12/2023</a:t>
            </a:fld>
            <a:endParaRPr lang="en-GB" noProof="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n-GB" noProof="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rtlCol="0" anchor="ctr" anchorCtr="0">
            <a:normAutofit/>
          </a:bodyPr>
          <a:lstStyle>
            <a:lvl1pPr marL="0" indent="0" algn="ctr">
              <a:buNone/>
              <a:defRPr sz="1500"/>
            </a:lvl1pPr>
          </a:lstStyle>
          <a:p>
            <a:pPr rtl="0"/>
            <a:r>
              <a:rPr lang="en-US" noProof="0"/>
              <a:t>Click icon to add picture</a:t>
            </a:r>
            <a:endParaRPr lang="en-GB" noProof="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n-GB" noProof="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4C8858FF-380F-44F1-8D04-317455D2C8B8}" type="datetime1">
              <a:rPr lang="en-GB" noProof="0" smtClean="0"/>
              <a:t>05/12/2023</a:t>
            </a:fld>
            <a:endParaRPr lang="en-GB" noProof="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rtlCol="0" anchor="ctr" anchorCtr="0">
            <a:normAutofit/>
          </a:bodyPr>
          <a:lstStyle>
            <a:lvl1pPr marL="0" indent="0" algn="ctr">
              <a:buNone/>
              <a:defRPr sz="1500"/>
            </a:lvl1pPr>
          </a:lstStyle>
          <a:p>
            <a:pPr rtl="0"/>
            <a:r>
              <a:rPr lang="en-US" noProof="0"/>
              <a:t>Click icon to add picture</a:t>
            </a:r>
            <a:endParaRPr lang="en-GB" noProof="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rtlCol="0" anchor="ctr" anchorCtr="0">
            <a:normAutofit/>
          </a:bodyPr>
          <a:lstStyle>
            <a:lvl1pPr marL="0" indent="0" algn="ctr">
              <a:buNone/>
              <a:defRPr sz="1500"/>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n-GB" noProof="0"/>
              <a:t>PICTURE</a:t>
            </a:r>
            <a:br>
              <a:rPr lang="en-GB" noProof="0"/>
            </a:br>
            <a:r>
              <a:rPr lang="en-GB" noProof="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4985E983-5AE9-44DA-83AF-FC0217D7F9C7}" type="datetime1">
              <a:rPr lang="en-GB" noProof="0" smtClean="0"/>
              <a:t>05/12/2023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n-US" noProof="0"/>
              <a:t>Click icon to add picture</a:t>
            </a:r>
            <a:endParaRPr lang="en-GB" noProof="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rtlCol="0" anchor="b">
            <a:normAutofit/>
          </a:bodyPr>
          <a:lstStyle>
            <a:lvl1pPr algn="l">
              <a:defRPr sz="4000" b="1">
                <a:solidFill>
                  <a:schemeClr val="bg1"/>
                </a:solidFill>
              </a:defRPr>
            </a:lvl1pPr>
          </a:lstStyle>
          <a:p>
            <a:pPr rtl="0"/>
            <a:r>
              <a:rPr lang="en-GB" noProof="0"/>
              <a:t>PICTURE</a:t>
            </a:r>
            <a:br>
              <a:rPr lang="en-GB" noProof="0"/>
            </a:br>
            <a:r>
              <a:rPr lang="en-GB"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AC9A508A-11EC-4398-B557-30728607D38B}" type="datetime1">
              <a:rPr lang="en-GB" noProof="0" smtClean="0"/>
              <a:t>05/12/2023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n-GB" noProof="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n-GB" noProof="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1EF09FFF-1C4C-4AA0-BF82-AA273CDA4890}" type="datetime1">
              <a:rPr lang="en-GB" noProof="0" smtClean="0"/>
              <a:t>05/12/2023</a:t>
            </a:fld>
            <a:endParaRPr lang="en-GB" noProof="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gradFill>
                  <a:gsLst>
                    <a:gs pos="0">
                      <a:schemeClr val="bg2"/>
                    </a:gs>
                    <a:gs pos="100000">
                      <a:schemeClr val="accent1"/>
                    </a:gs>
                  </a:gsLst>
                  <a:lin ang="0" scaled="1"/>
                </a:gradFill>
              </a:defRPr>
            </a:lvl1pPr>
          </a:lstStyle>
          <a:p>
            <a:pPr rtl="0"/>
            <a:r>
              <a:rPr lang="en-GB" noProof="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9616FAAB-AB1E-4970-89B5-AF0FD3A62259}" type="datetime1">
              <a:rPr lang="en-GB" noProof="0" smtClean="0"/>
              <a:t>05/12/2023</a:t>
            </a:fld>
            <a:endParaRPr lang="en-GB" noProof="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rtlCol="0">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n-GB" noProof="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n-GB" noProof="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533A573A-4503-4D57-BF8E-BF91300B4C4B}" type="datetime1">
              <a:rPr lang="en-GB" noProof="0" smtClean="0"/>
              <a:t>05/12/2023</a:t>
            </a:fld>
            <a:endParaRPr lang="en-GB" noProof="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rtlCol="0" anchor="b">
            <a:normAutofit/>
          </a:bodyPr>
          <a:lstStyle>
            <a:lvl1pPr algn="l">
              <a:defRPr sz="5500" b="1">
                <a:solidFill>
                  <a:schemeClr val="bg1"/>
                </a:solidFill>
              </a:defRPr>
            </a:lvl1pPr>
          </a:lstStyle>
          <a:p>
            <a:pPr rtl="0"/>
            <a:r>
              <a:rPr lang="en-GB"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9AAC9FE8-93D7-4F02-BDEA-C0C15E3F7257}" type="datetime1">
              <a:rPr lang="en-GB" noProof="0" smtClean="0"/>
              <a:t>05/12/2023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n-GB"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n-GB" noProof="0"/>
              <a:t>CHART</a:t>
            </a:r>
            <a:br>
              <a:rPr lang="en-GB" noProof="0"/>
            </a:br>
            <a:r>
              <a:rPr lang="en-GB" noProof="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F0CA5668-02E9-42AC-BC74-8E90B03DF2DD}" type="datetime1">
              <a:rPr lang="en-GB" noProof="0" smtClean="0"/>
              <a:t>05/12/2023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n-GB" noProof="0"/>
              <a:t>CHART</a:t>
            </a:r>
            <a:br>
              <a:rPr lang="en-GB" noProof="0"/>
            </a:br>
            <a:r>
              <a:rPr lang="en-GB" noProof="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E37FE9F1-75DB-404E-9288-C2872D56669A}" type="datetime1">
              <a:rPr lang="en-GB" noProof="0" smtClean="0"/>
              <a:t>05/12/2023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n-GB" noProof="0"/>
              <a:t>PICTURE</a:t>
            </a:r>
            <a:br>
              <a:rPr lang="en-GB" noProof="0"/>
            </a:br>
            <a:r>
              <a:rPr lang="en-GB" noProof="0"/>
              <a:t>WITH</a:t>
            </a:r>
            <a:br>
              <a:rPr lang="en-GB" noProof="0"/>
            </a:br>
            <a:r>
              <a:rPr lang="en-GB" noProof="0"/>
              <a:t>CAPTION</a:t>
            </a:r>
            <a:br>
              <a:rPr lang="en-GB" noProof="0"/>
            </a:br>
            <a:r>
              <a:rPr lang="en-GB" noProof="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noProof="0"/>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C831A763-8C89-4149-B065-CD0171734A23}" type="datetime1">
              <a:rPr lang="en-GB" noProof="0" smtClean="0"/>
              <a:t>05/12/2023</a:t>
            </a:fld>
            <a:endParaRPr lang="en-GB" noProof="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rtlCol="0" anchor="b">
            <a:noAutofit/>
          </a:bodyPr>
          <a:lstStyle>
            <a:lvl1pPr>
              <a:defRPr sz="4000">
                <a:gradFill>
                  <a:gsLst>
                    <a:gs pos="0">
                      <a:schemeClr val="bg2"/>
                    </a:gs>
                    <a:gs pos="100000">
                      <a:schemeClr val="accent1"/>
                    </a:gs>
                  </a:gsLst>
                  <a:lin ang="0" scaled="1"/>
                </a:gradFill>
              </a:defRPr>
            </a:lvl1pPr>
          </a:lstStyle>
          <a:p>
            <a:pPr rtl="0"/>
            <a:r>
              <a:rPr lang="en-GB" noProof="0"/>
              <a:t>PICTURE WITH</a:t>
            </a:r>
            <a:br>
              <a:rPr lang="en-GB" noProof="0"/>
            </a:br>
            <a:r>
              <a:rPr lang="en-GB" noProof="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noProof="0"/>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2AE3F3BC-ACD4-4D41-A61A-FEAB8025F9A1}" type="datetime1">
              <a:rPr lang="en-GB" noProof="0" smtClean="0"/>
              <a:t>05/12/2023</a:t>
            </a:fld>
            <a:endParaRPr lang="en-GB" noProof="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n-GB" noProof="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n-GB" noProof="0"/>
              <a:t>PICTURE</a:t>
            </a:r>
            <a:br>
              <a:rPr lang="en-GB" noProof="0"/>
            </a:br>
            <a:r>
              <a:rPr lang="en-GB" noProof="0"/>
              <a:t>WITH</a:t>
            </a:r>
            <a:br>
              <a:rPr lang="en-GB" noProof="0"/>
            </a:br>
            <a:r>
              <a:rPr lang="en-GB" noProof="0"/>
              <a:t>CAPTION</a:t>
            </a:r>
            <a:br>
              <a:rPr lang="en-GB" noProof="0"/>
            </a:br>
            <a:r>
              <a:rPr lang="en-GB" noProof="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noProof="0"/>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3AEC5F85-9C1B-4EC8-942F-8544A08E0214}" type="datetime1">
              <a:rPr lang="en-GB" noProof="0" smtClean="0"/>
              <a:t>05/12/2023</a:t>
            </a:fld>
            <a:endParaRPr lang="en-GB" noProof="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rtlCol="0" anchor="b">
            <a:noAutofit/>
          </a:bodyPr>
          <a:lstStyle>
            <a:lvl1pPr>
              <a:defRPr sz="4000"/>
            </a:lvl1pPr>
          </a:lstStyle>
          <a:p>
            <a:pPr rtl="0"/>
            <a:r>
              <a:rPr lang="en-GB" noProof="0"/>
              <a:t>PICTURE</a:t>
            </a:r>
            <a:br>
              <a:rPr lang="en-GB" noProof="0"/>
            </a:br>
            <a:r>
              <a:rPr lang="en-GB" noProof="0"/>
              <a:t>WITH</a:t>
            </a:r>
            <a:br>
              <a:rPr lang="en-GB" noProof="0"/>
            </a:br>
            <a:r>
              <a:rPr lang="en-GB" noProof="0"/>
              <a:t>CAPTION</a:t>
            </a:r>
            <a:br>
              <a:rPr lang="en-GB" noProof="0"/>
            </a:br>
            <a:r>
              <a:rPr lang="en-GB" noProof="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noProof="0"/>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982431F8-E731-4408-A5AE-3E3DF9B2D3B9}" type="datetime1">
              <a:rPr lang="en-GB" noProof="0" smtClean="0"/>
              <a:t>05/12/2023</a:t>
            </a:fld>
            <a:endParaRPr lang="en-GB" noProof="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n-US" noProof="0"/>
              <a:t>Click icon to add picture</a:t>
            </a:r>
            <a:endParaRPr lang="en-GB" noProof="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rtlCol="0" anchor="b">
            <a:normAutofit/>
          </a:bodyPr>
          <a:lstStyle>
            <a:lvl1pPr algn="l">
              <a:defRPr sz="4000" b="1">
                <a:solidFill>
                  <a:schemeClr val="bg1"/>
                </a:solidFill>
              </a:defRPr>
            </a:lvl1pPr>
          </a:lstStyle>
          <a:p>
            <a:pPr rtl="0"/>
            <a:r>
              <a:rPr lang="en-GB" noProof="0"/>
              <a:t>PICTURE</a:t>
            </a:r>
            <a:br>
              <a:rPr lang="en-GB" noProof="0"/>
            </a:br>
            <a:r>
              <a:rPr lang="en-GB"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90B43860-4A91-452A-A2EA-61482C08C444}" type="datetime1">
              <a:rPr lang="en-GB" noProof="0" smtClean="0"/>
              <a:t>05/12/2023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n-GB"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n-GB" noProof="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14786220-F3C3-4B9D-B9A4-283FC779F846}" type="datetime1">
              <a:rPr lang="en-GB" noProof="0" smtClean="0"/>
              <a:t>05/12/2023</a:t>
            </a:fld>
            <a:endParaRPr lang="en-GB" noProof="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n-GB" noProof="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747E47B6-78DB-493F-BCE8-225FD80562B2}" type="datetime1">
              <a:rPr lang="en-GB" noProof="0" smtClean="0"/>
              <a:t>05/12/2023</a:t>
            </a:fld>
            <a:endParaRPr lang="en-GB" noProof="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n-GB" noProof="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n-US" noProof="0"/>
              <a:t>Click icon to add picture</a:t>
            </a:r>
            <a:endParaRPr lang="en-GB" noProof="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n-US" noProof="0"/>
              <a:t>Click icon to add picture</a:t>
            </a:r>
            <a:endParaRPr lang="en-GB" noProof="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n-US" noProof="0"/>
              <a:t>Click icon to add picture</a:t>
            </a:r>
            <a:endParaRPr lang="en-GB" noProof="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n-US" noProof="0"/>
              <a:t>Click icon to add picture</a:t>
            </a:r>
            <a:endParaRPr lang="en-GB" noProof="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n-US" noProof="0"/>
              <a:t>Click icon to add picture</a:t>
            </a:r>
            <a:endParaRPr lang="en-GB" noProof="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n-GB" noProof="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0C1E9BBE-FD7E-46D2-9B4E-1B94E796C945}" type="datetime1">
              <a:rPr lang="en-GB" noProof="0" smtClean="0"/>
              <a:t>05/12/2023</a:t>
            </a:fld>
            <a:endParaRPr lang="en-GB" noProof="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n-GB"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a:t>
            </a:r>
            <a:br>
              <a:rPr lang="en-GB" noProof="0"/>
            </a:br>
            <a:r>
              <a:rPr lang="en-GB"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A5C446A-8829-41BF-8F7A-B65235F46717}" type="datetime1">
              <a:rPr lang="en-GB" noProof="0" smtClean="0"/>
              <a:t>05/12/2023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n-GB"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solidFill>
                  <a:schemeClr val="bg1"/>
                </a:solidFill>
                <a:latin typeface="+mj-lt"/>
                <a:ea typeface="+mj-ea"/>
                <a:cs typeface="+mj-cs"/>
              </a:defRPr>
            </a:lvl1pPr>
          </a:lstStyle>
          <a:p>
            <a:pPr rtl="0"/>
            <a:r>
              <a:rPr lang="en-GB" noProof="0"/>
              <a:t>OVERVIEW</a:t>
            </a:r>
            <a:br>
              <a:rPr lang="en-GB" noProof="0"/>
            </a:br>
            <a:r>
              <a:rPr lang="en-GB" noProof="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C08E4EE-E882-40F9-84C4-4607914EBEB1}" type="datetime1">
              <a:rPr lang="en-GB" noProof="0" smtClean="0"/>
              <a:t>05/12/2023</a:t>
            </a:fld>
            <a:endParaRPr lang="en-GB" noProof="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n-GB" noProof="0"/>
              <a:t>OVERVIEW</a:t>
            </a:r>
            <a:br>
              <a:rPr lang="en-GB" noProof="0"/>
            </a:br>
            <a:r>
              <a:rPr lang="en-GB" noProof="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A6F36BFF-7D9C-48D2-8AD3-AF0BE64CCE4E}" type="datetime1">
              <a:rPr lang="en-GB" noProof="0" smtClean="0"/>
              <a:t>05/12/2023</a:t>
            </a:fld>
            <a:endParaRPr lang="en-GB" noProof="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lvl1pPr>
              <a:defRPr>
                <a:solidFill>
                  <a:schemeClr val="accent1"/>
                </a:solidFill>
              </a:defRPr>
            </a:lvl1pPr>
          </a:lstStyle>
          <a:p>
            <a:pPr rtl="0"/>
            <a:r>
              <a:rPr lang="en-GB" noProof="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rtlCol="0">
            <a:noAutofit/>
          </a:bodyPr>
          <a:lstStyle>
            <a:lvl1pPr>
              <a:defRPr sz="5500"/>
            </a:lvl1pPr>
          </a:lstStyle>
          <a:p>
            <a:pPr rtl="0"/>
            <a:r>
              <a:rPr lang="en-GB" noProof="0"/>
              <a:t>THANK</a:t>
            </a:r>
            <a:br>
              <a:rPr lang="en-GB" noProof="0"/>
            </a:br>
            <a:r>
              <a:rPr lang="en-GB" noProof="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rtlCol="0"/>
          <a:lstStyle/>
          <a:p>
            <a:pPr rtl="0"/>
            <a:fld id="{7BE49457-38ED-4DCD-B5E8-08B7939CCCDC}" type="datetime1">
              <a:rPr lang="en-GB" noProof="0" smtClean="0"/>
              <a:t>05/12/2023</a:t>
            </a:fld>
            <a:endParaRPr lang="en-GB" noProof="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a:t>
            </a:r>
            <a:br>
              <a:rPr lang="en-GB" noProof="0"/>
            </a:br>
            <a:r>
              <a:rPr lang="en-GB" noProof="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n-GB" noProof="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n-GB" noProof="0"/>
              <a:t>THANK</a:t>
            </a:r>
            <a:br>
              <a:rPr lang="en-GB" noProof="0"/>
            </a:br>
            <a:r>
              <a:rPr lang="en-GB" noProof="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a:t>
            </a:r>
            <a:br>
              <a:rPr lang="en-GB" noProof="0"/>
            </a:br>
            <a:r>
              <a:rPr lang="en-GB"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23FFCF8-16B7-4491-99BE-3CE823977561}" type="datetime1">
              <a:rPr lang="en-GB" noProof="0" smtClean="0"/>
              <a:t>05/12/2023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n-GB" noProof="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rtlCol="0" anchor="b">
            <a:normAutofit/>
          </a:bodyPr>
          <a:lstStyle>
            <a:lvl1pPr algn="l">
              <a:defRPr sz="5500" b="1">
                <a:solidFill>
                  <a:schemeClr val="bg1"/>
                </a:solidFill>
              </a:defRPr>
            </a:lvl1pPr>
          </a:lstStyle>
          <a:p>
            <a:pPr rtl="0"/>
            <a:r>
              <a:rPr lang="en-GB"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01A6BA3-57D0-4F37-992F-11EF8C30718E}" type="datetime1">
              <a:rPr lang="en-GB" noProof="0" smtClean="0"/>
              <a:t>05/12/2023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n-GB"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n-GB" noProof="0"/>
              <a:t>THANK</a:t>
            </a:r>
            <a:br>
              <a:rPr lang="en-GB" noProof="0"/>
            </a:br>
            <a:r>
              <a:rPr lang="en-GB" noProof="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a:t>
            </a:r>
            <a:br>
              <a:rPr lang="en-GB" noProof="0"/>
            </a:br>
            <a:r>
              <a:rPr lang="en-GB"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3DA2824F-ABB3-4DD3-93C0-EBC2D8DEE1F5}" type="datetime1">
              <a:rPr lang="en-GB" noProof="0" smtClean="0"/>
              <a:t>05/12/2023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n-GB" noProof="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n-GB"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B83C80D3-A338-4A4F-80D2-978975A22C8D}" type="datetime1">
              <a:rPr lang="en-GB" noProof="0" smtClean="0"/>
              <a:t>05/12/2023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lvl1pPr>
              <a:defRPr>
                <a:solidFill>
                  <a:schemeClr val="accent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n-GB" noProof="0" smtClean="0"/>
              <a:pPr/>
              <a:t>‹#›</a:t>
            </a:fld>
            <a:endParaRPr lang="en-GB"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n-GB"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n-GB"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3FC30491-94FA-47F5-AF09-29E4D8FEFEA7}" type="datetime1">
              <a:rPr lang="en-GB" noProof="0" smtClean="0"/>
              <a:t>05/12/2023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n-GB"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lvl1pPr>
          </a:lstStyle>
          <a:p>
            <a:pPr rtl="0"/>
            <a:r>
              <a:rPr lang="en-GB" noProof="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rtlCol="0">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n-US" noProof="0"/>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87CF992D-B4BA-48CD-B1A4-FE1EE0D2D645}" type="datetime1">
              <a:rPr lang="en-GB" noProof="0" smtClean="0"/>
              <a:t>05/12/2023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gradFill>
                  <a:gsLst>
                    <a:gs pos="0">
                      <a:schemeClr val="bg2"/>
                    </a:gs>
                    <a:gs pos="100000">
                      <a:schemeClr val="accent1"/>
                    </a:gs>
                  </a:gsLst>
                  <a:lin ang="0" scaled="1"/>
                </a:gradFill>
              </a:defRPr>
            </a:lvl1pPr>
          </a:lstStyle>
          <a:p>
            <a:pPr rtl="0"/>
            <a:r>
              <a:rPr lang="en-GB" noProof="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rtlCol="0">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rtl="0"/>
            <a:r>
              <a:rPr lang="en-US" noProof="0"/>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318E7718-5BA5-4479-B432-C1303AEC1636}" type="datetime1">
              <a:rPr lang="en-GB" noProof="0" smtClean="0"/>
              <a:t>05/12/2023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rtlCol="0"/>
          <a:lstStyle>
            <a:lvl1pPr>
              <a:defRPr/>
            </a:lvl1pPr>
          </a:lstStyle>
          <a:p>
            <a:pPr rtl="0"/>
            <a:r>
              <a:rPr lang="en-GB" noProof="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n-US" noProof="0"/>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91DBA348-70E8-4381-8C93-182287B290A5}" type="datetime1">
              <a:rPr lang="en-GB" noProof="0" smtClean="0"/>
              <a:t>05/12/2023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n-GB" noProof="0"/>
              <a:t>CONTENT</a:t>
            </a:r>
            <a:br>
              <a:rPr lang="en-GB" noProof="0"/>
            </a:br>
            <a:r>
              <a:rPr lang="en-GB" noProof="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n-US" noProof="0"/>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AA545E89-2DC6-485A-AABA-CEF9EC255F6F}" type="datetime1">
              <a:rPr lang="en-GB" noProof="0" smtClean="0"/>
              <a:t>05/12/2023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pPr rtl="0"/>
            <a:r>
              <a:rPr lang="en-GB" noProof="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pPr rtl="0"/>
            <a:fld id="{0265DECF-A8A6-41A3-8214-3EC78B833880}" type="datetime1">
              <a:rPr lang="en-GB" noProof="0" smtClean="0"/>
              <a:t>05/12/2023</a:t>
            </a:fld>
            <a:endParaRPr lang="en-GB" noProof="0"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pPr rtl="0"/>
            <a:fld id="{95CBEC59-7FF9-4688-98DF-89832A0C9025}" type="slidenum">
              <a:rPr lang="en-GB" noProof="0" smtClean="0"/>
              <a:pPr/>
              <a:t>‹#›</a:t>
            </a:fld>
            <a:endParaRPr lang="en-GB" noProof="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9.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7000" r="-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p:txBody>
          <a:bodyPr rtlCol="0"/>
          <a:lstStyle/>
          <a:p>
            <a:pPr rtl="0"/>
            <a:r>
              <a:rPr lang="en-IN" dirty="0"/>
              <a:t>Gesture Control System</a:t>
            </a:r>
            <a:endParaRPr lang="en-GB" dirty="0"/>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p:txBody>
          <a:bodyPr rtlCol="0"/>
          <a:lstStyle/>
          <a:p>
            <a:pPr rtl="0"/>
            <a:r>
              <a:rPr lang="en-IN" dirty="0"/>
              <a:t>For using Power Point</a:t>
            </a:r>
            <a:endParaRPr lang="en-GB" dirty="0"/>
          </a:p>
        </p:txBody>
      </p:sp>
      <p:sp>
        <p:nvSpPr>
          <p:cNvPr id="4" name="Text Placeholder 3">
            <a:extLst>
              <a:ext uri="{FF2B5EF4-FFF2-40B4-BE49-F238E27FC236}">
                <a16:creationId xmlns:a16="http://schemas.microsoft.com/office/drawing/2014/main" id="{42484CCC-9AB9-41BA-BF31-C9CA5A121895}"/>
              </a:ext>
            </a:extLst>
          </p:cNvPr>
          <p:cNvSpPr>
            <a:spLocks noGrp="1"/>
          </p:cNvSpPr>
          <p:nvPr>
            <p:ph type="body" sz="quarter" idx="14"/>
          </p:nvPr>
        </p:nvSpPr>
        <p:spPr>
          <a:xfrm>
            <a:off x="9250017" y="1013969"/>
            <a:ext cx="1626531" cy="601840"/>
          </a:xfrm>
        </p:spPr>
        <p:txBody>
          <a:bodyPr rtlCol="0">
            <a:normAutofit/>
          </a:bodyPr>
          <a:lstStyle/>
          <a:p>
            <a:pPr rtl="0"/>
            <a:r>
              <a:rPr lang="en-GB"/>
              <a:t>20XX</a:t>
            </a:r>
          </a:p>
        </p:txBody>
      </p:sp>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9864-364B-1D16-5AC5-11FA341C77F1}"/>
              </a:ext>
            </a:extLst>
          </p:cNvPr>
          <p:cNvSpPr>
            <a:spLocks noGrp="1"/>
          </p:cNvSpPr>
          <p:nvPr>
            <p:ph type="title"/>
          </p:nvPr>
        </p:nvSpPr>
        <p:spPr/>
        <p:txBody>
          <a:bodyPr/>
          <a:lstStyle/>
          <a:p>
            <a:r>
              <a:rPr lang="en-IN" dirty="0"/>
              <a:t>How it works</a:t>
            </a:r>
            <a:endParaRPr lang="en-GB" dirty="0"/>
          </a:p>
        </p:txBody>
      </p:sp>
      <p:sp>
        <p:nvSpPr>
          <p:cNvPr id="4" name="Footer Placeholder 3">
            <a:extLst>
              <a:ext uri="{FF2B5EF4-FFF2-40B4-BE49-F238E27FC236}">
                <a16:creationId xmlns:a16="http://schemas.microsoft.com/office/drawing/2014/main" id="{7F064B24-2C7B-D9C9-B071-80CB3659C927}"/>
              </a:ext>
            </a:extLst>
          </p:cNvPr>
          <p:cNvSpPr>
            <a:spLocks noGrp="1"/>
          </p:cNvSpPr>
          <p:nvPr>
            <p:ph type="ftr" sz="quarter" idx="11"/>
          </p:nvPr>
        </p:nvSpPr>
        <p:spPr/>
        <p:txBody>
          <a:bodyPr/>
          <a:lstStyle/>
          <a:p>
            <a:pPr rtl="0"/>
            <a:r>
              <a:rPr lang="en-GB" noProof="0"/>
              <a:t>Presentation Title</a:t>
            </a:r>
          </a:p>
        </p:txBody>
      </p:sp>
      <p:sp>
        <p:nvSpPr>
          <p:cNvPr id="5" name="Slide Number Placeholder 4">
            <a:extLst>
              <a:ext uri="{FF2B5EF4-FFF2-40B4-BE49-F238E27FC236}">
                <a16:creationId xmlns:a16="http://schemas.microsoft.com/office/drawing/2014/main" id="{2CF825CA-D182-1862-E95C-1C1FE52064F2}"/>
              </a:ext>
            </a:extLst>
          </p:cNvPr>
          <p:cNvSpPr>
            <a:spLocks noGrp="1"/>
          </p:cNvSpPr>
          <p:nvPr>
            <p:ph type="sldNum" sz="quarter" idx="12"/>
          </p:nvPr>
        </p:nvSpPr>
        <p:spPr/>
        <p:txBody>
          <a:bodyPr/>
          <a:lstStyle/>
          <a:p>
            <a:pPr rtl="0"/>
            <a:fld id="{95CBEC59-7FF9-4688-98DF-89832A0C9025}" type="slidenum">
              <a:rPr lang="en-GB" noProof="0" smtClean="0"/>
              <a:t>10</a:t>
            </a:fld>
            <a:endParaRPr lang="en-GB" noProof="0"/>
          </a:p>
        </p:txBody>
      </p:sp>
      <p:sp>
        <p:nvSpPr>
          <p:cNvPr id="7" name="Text Placeholder 6">
            <a:extLst>
              <a:ext uri="{FF2B5EF4-FFF2-40B4-BE49-F238E27FC236}">
                <a16:creationId xmlns:a16="http://schemas.microsoft.com/office/drawing/2014/main" id="{9F670914-AB87-665E-8B99-3B2608B07E80}"/>
              </a:ext>
            </a:extLst>
          </p:cNvPr>
          <p:cNvSpPr>
            <a:spLocks noGrp="1"/>
          </p:cNvSpPr>
          <p:nvPr>
            <p:ph type="body" sz="quarter" idx="14"/>
          </p:nvPr>
        </p:nvSpPr>
        <p:spPr/>
        <p:txBody>
          <a:bodyPr/>
          <a:lstStyle/>
          <a:p>
            <a:endParaRPr lang="en-GB"/>
          </a:p>
        </p:txBody>
      </p:sp>
      <p:pic>
        <p:nvPicPr>
          <p:cNvPr id="2050" name="Picture 2" descr="The flow chart for hand gesture recognition. | Download Scientific Diagram">
            <a:extLst>
              <a:ext uri="{FF2B5EF4-FFF2-40B4-BE49-F238E27FC236}">
                <a16:creationId xmlns:a16="http://schemas.microsoft.com/office/drawing/2014/main" id="{14230F28-33AE-C935-E5B9-AFD433B97B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66741" y="1706548"/>
            <a:ext cx="9164275" cy="4317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863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40C6-7B1D-0F17-FA41-C575611436A0}"/>
              </a:ext>
            </a:extLst>
          </p:cNvPr>
          <p:cNvSpPr>
            <a:spLocks noGrp="1"/>
          </p:cNvSpPr>
          <p:nvPr>
            <p:ph type="title"/>
          </p:nvPr>
        </p:nvSpPr>
        <p:spPr/>
        <p:txBody>
          <a:bodyPr>
            <a:normAutofit/>
          </a:bodyPr>
          <a:lstStyle/>
          <a:p>
            <a:r>
              <a:rPr lang="en-IN" sz="3200" dirty="0">
                <a:latin typeface="Arial Black" panose="020B0A04020102020204" pitchFamily="34" charset="0"/>
              </a:rPr>
              <a:t>Hand Landmark model of </a:t>
            </a:r>
            <a:r>
              <a:rPr lang="en-IN" sz="3200" dirty="0" err="1">
                <a:latin typeface="Arial Black" panose="020B0A04020102020204" pitchFamily="34" charset="0"/>
              </a:rPr>
              <a:t>Mediapipe</a:t>
            </a:r>
            <a:endParaRPr lang="en-GB" sz="3200" dirty="0">
              <a:latin typeface="Arial Black" panose="020B0A04020102020204" pitchFamily="34" charset="0"/>
            </a:endParaRPr>
          </a:p>
        </p:txBody>
      </p:sp>
      <p:sp>
        <p:nvSpPr>
          <p:cNvPr id="4" name="Footer Placeholder 3">
            <a:extLst>
              <a:ext uri="{FF2B5EF4-FFF2-40B4-BE49-F238E27FC236}">
                <a16:creationId xmlns:a16="http://schemas.microsoft.com/office/drawing/2014/main" id="{D841373B-5483-61F5-C752-DC705902ACD1}"/>
              </a:ext>
            </a:extLst>
          </p:cNvPr>
          <p:cNvSpPr>
            <a:spLocks noGrp="1"/>
          </p:cNvSpPr>
          <p:nvPr>
            <p:ph type="ftr" sz="quarter" idx="11"/>
          </p:nvPr>
        </p:nvSpPr>
        <p:spPr/>
        <p:txBody>
          <a:bodyPr/>
          <a:lstStyle/>
          <a:p>
            <a:pPr rtl="0"/>
            <a:r>
              <a:rPr lang="en-GB" noProof="0"/>
              <a:t>Presentation Title</a:t>
            </a:r>
          </a:p>
        </p:txBody>
      </p:sp>
      <p:sp>
        <p:nvSpPr>
          <p:cNvPr id="5" name="Slide Number Placeholder 4">
            <a:extLst>
              <a:ext uri="{FF2B5EF4-FFF2-40B4-BE49-F238E27FC236}">
                <a16:creationId xmlns:a16="http://schemas.microsoft.com/office/drawing/2014/main" id="{9CC97A5A-1145-D247-65A7-DBCF8DD4584C}"/>
              </a:ext>
            </a:extLst>
          </p:cNvPr>
          <p:cNvSpPr>
            <a:spLocks noGrp="1"/>
          </p:cNvSpPr>
          <p:nvPr>
            <p:ph type="sldNum" sz="quarter" idx="12"/>
          </p:nvPr>
        </p:nvSpPr>
        <p:spPr/>
        <p:txBody>
          <a:bodyPr/>
          <a:lstStyle/>
          <a:p>
            <a:pPr rtl="0"/>
            <a:fld id="{95CBEC59-7FF9-4688-98DF-89832A0C9025}" type="slidenum">
              <a:rPr lang="en-GB" noProof="0" smtClean="0"/>
              <a:t>11</a:t>
            </a:fld>
            <a:endParaRPr lang="en-GB" noProof="0"/>
          </a:p>
        </p:txBody>
      </p:sp>
      <p:sp>
        <p:nvSpPr>
          <p:cNvPr id="7" name="Text Placeholder 6">
            <a:extLst>
              <a:ext uri="{FF2B5EF4-FFF2-40B4-BE49-F238E27FC236}">
                <a16:creationId xmlns:a16="http://schemas.microsoft.com/office/drawing/2014/main" id="{9B459B3E-D1AC-3469-31F9-11F1918491AE}"/>
              </a:ext>
            </a:extLst>
          </p:cNvPr>
          <p:cNvSpPr>
            <a:spLocks noGrp="1"/>
          </p:cNvSpPr>
          <p:nvPr>
            <p:ph type="body" sz="quarter" idx="14"/>
          </p:nvPr>
        </p:nvSpPr>
        <p:spPr/>
        <p:txBody>
          <a:bodyPr/>
          <a:lstStyle/>
          <a:p>
            <a:endParaRPr lang="en-GB"/>
          </a:p>
        </p:txBody>
      </p:sp>
      <p:pic>
        <p:nvPicPr>
          <p:cNvPr id="3074" name="Picture 2" descr="Hands - mediapipe">
            <a:extLst>
              <a:ext uri="{FF2B5EF4-FFF2-40B4-BE49-F238E27FC236}">
                <a16:creationId xmlns:a16="http://schemas.microsoft.com/office/drawing/2014/main" id="{068E414F-1FE2-AEB6-9719-49E54E97498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35527" y="2030506"/>
            <a:ext cx="9195489" cy="368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432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B332F-6674-ED6D-E80A-8B8ACDC6BCD8}"/>
              </a:ext>
            </a:extLst>
          </p:cNvPr>
          <p:cNvSpPr>
            <a:spLocks noGrp="1"/>
          </p:cNvSpPr>
          <p:nvPr>
            <p:ph type="title"/>
          </p:nvPr>
        </p:nvSpPr>
        <p:spPr/>
        <p:txBody>
          <a:bodyPr/>
          <a:lstStyle/>
          <a:p>
            <a:r>
              <a:rPr lang="en-IN" dirty="0"/>
              <a:t>Functions Provided</a:t>
            </a:r>
            <a:endParaRPr lang="en-GB" dirty="0"/>
          </a:p>
        </p:txBody>
      </p:sp>
      <p:sp>
        <p:nvSpPr>
          <p:cNvPr id="4" name="Footer Placeholder 3">
            <a:extLst>
              <a:ext uri="{FF2B5EF4-FFF2-40B4-BE49-F238E27FC236}">
                <a16:creationId xmlns:a16="http://schemas.microsoft.com/office/drawing/2014/main" id="{E16EDCA7-A181-7AEC-76CD-0566394E8DF4}"/>
              </a:ext>
            </a:extLst>
          </p:cNvPr>
          <p:cNvSpPr>
            <a:spLocks noGrp="1"/>
          </p:cNvSpPr>
          <p:nvPr>
            <p:ph type="ftr" sz="quarter" idx="11"/>
          </p:nvPr>
        </p:nvSpPr>
        <p:spPr/>
        <p:txBody>
          <a:bodyPr/>
          <a:lstStyle/>
          <a:p>
            <a:pPr rtl="0"/>
            <a:r>
              <a:rPr lang="en-GB" noProof="0"/>
              <a:t>Presentation Title</a:t>
            </a:r>
          </a:p>
        </p:txBody>
      </p:sp>
      <p:sp>
        <p:nvSpPr>
          <p:cNvPr id="5" name="Slide Number Placeholder 4">
            <a:extLst>
              <a:ext uri="{FF2B5EF4-FFF2-40B4-BE49-F238E27FC236}">
                <a16:creationId xmlns:a16="http://schemas.microsoft.com/office/drawing/2014/main" id="{73B00A7D-E12C-11C3-A3EB-DA7307F89CC9}"/>
              </a:ext>
            </a:extLst>
          </p:cNvPr>
          <p:cNvSpPr>
            <a:spLocks noGrp="1"/>
          </p:cNvSpPr>
          <p:nvPr>
            <p:ph type="sldNum" sz="quarter" idx="12"/>
          </p:nvPr>
        </p:nvSpPr>
        <p:spPr/>
        <p:txBody>
          <a:bodyPr/>
          <a:lstStyle/>
          <a:p>
            <a:pPr rtl="0"/>
            <a:fld id="{95CBEC59-7FF9-4688-98DF-89832A0C9025}" type="slidenum">
              <a:rPr lang="en-GB" noProof="0" smtClean="0"/>
              <a:t>12</a:t>
            </a:fld>
            <a:endParaRPr lang="en-GB" noProof="0"/>
          </a:p>
        </p:txBody>
      </p:sp>
      <p:sp>
        <p:nvSpPr>
          <p:cNvPr id="7" name="Text Placeholder 6">
            <a:extLst>
              <a:ext uri="{FF2B5EF4-FFF2-40B4-BE49-F238E27FC236}">
                <a16:creationId xmlns:a16="http://schemas.microsoft.com/office/drawing/2014/main" id="{C2C6851E-37F9-EB7D-BCDD-AE7B7223BCA7}"/>
              </a:ext>
            </a:extLst>
          </p:cNvPr>
          <p:cNvSpPr>
            <a:spLocks noGrp="1"/>
          </p:cNvSpPr>
          <p:nvPr>
            <p:ph type="body" sz="quarter" idx="14"/>
          </p:nvPr>
        </p:nvSpPr>
        <p:spPr/>
        <p:txBody>
          <a:bodyPr/>
          <a:lstStyle/>
          <a:p>
            <a:endParaRPr lang="en-GB"/>
          </a:p>
        </p:txBody>
      </p:sp>
      <p:pic>
        <p:nvPicPr>
          <p:cNvPr id="8" name="object 2">
            <a:extLst>
              <a:ext uri="{FF2B5EF4-FFF2-40B4-BE49-F238E27FC236}">
                <a16:creationId xmlns:a16="http://schemas.microsoft.com/office/drawing/2014/main" id="{9E74B46D-5274-6069-6653-01E67BC0D6BC}"/>
              </a:ext>
            </a:extLst>
          </p:cNvPr>
          <p:cNvPicPr>
            <a:picLocks noGrp="1"/>
          </p:cNvPicPr>
          <p:nvPr>
            <p:ph idx="1"/>
          </p:nvPr>
        </p:nvPicPr>
        <p:blipFill>
          <a:blip r:embed="rId2" cstate="print"/>
          <a:stretch>
            <a:fillRect/>
          </a:stretch>
        </p:blipFill>
        <p:spPr>
          <a:xfrm>
            <a:off x="1527518" y="1706548"/>
            <a:ext cx="8997738" cy="423001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2912688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950A-F236-4AE1-B402-E9CC3F82CCB7}"/>
              </a:ext>
            </a:extLst>
          </p:cNvPr>
          <p:cNvSpPr>
            <a:spLocks noGrp="1"/>
          </p:cNvSpPr>
          <p:nvPr>
            <p:ph type="title"/>
          </p:nvPr>
        </p:nvSpPr>
        <p:spPr/>
        <p:txBody>
          <a:bodyPr rtlCol="0"/>
          <a:lstStyle/>
          <a:p>
            <a:pPr rtl="0"/>
            <a:r>
              <a:rPr lang="en-IN" dirty="0"/>
              <a:t>CODE USED</a:t>
            </a:r>
            <a:endParaRPr lang="en-GB" dirty="0"/>
          </a:p>
        </p:txBody>
      </p:sp>
      <p:sp>
        <p:nvSpPr>
          <p:cNvPr id="3" name="Footer Placeholder 2">
            <a:extLst>
              <a:ext uri="{FF2B5EF4-FFF2-40B4-BE49-F238E27FC236}">
                <a16:creationId xmlns:a16="http://schemas.microsoft.com/office/drawing/2014/main" id="{5ABACD58-C3EC-4488-A3DB-D29386D20C75}"/>
              </a:ext>
            </a:extLst>
          </p:cNvPr>
          <p:cNvSpPr>
            <a:spLocks noGrp="1"/>
          </p:cNvSpPr>
          <p:nvPr>
            <p:ph type="ftr" sz="quarter" idx="11"/>
          </p:nvPr>
        </p:nvSpPr>
        <p:spPr/>
        <p:txBody>
          <a:bodyPr rtlCol="0"/>
          <a:lstStyle/>
          <a:p>
            <a:pPr rtl="0"/>
            <a:r>
              <a:rPr lang="en-GB"/>
              <a:t>Presentation Title</a:t>
            </a:r>
          </a:p>
        </p:txBody>
      </p:sp>
      <p:sp>
        <p:nvSpPr>
          <p:cNvPr id="4" name="Slide Number Placeholder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rtlCol="0"/>
          <a:lstStyle/>
          <a:p>
            <a:pPr rtl="0"/>
            <a:fld id="{95CBEC59-7FF9-4688-98DF-89832A0C9025}" type="slidenum">
              <a:rPr lang="en-GB" smtClean="0"/>
              <a:t>13</a:t>
            </a:fld>
            <a:endParaRPr lang="en-GB"/>
          </a:p>
        </p:txBody>
      </p:sp>
      <p:sp>
        <p:nvSpPr>
          <p:cNvPr id="5" name="Text Placeholder 4">
            <a:extLst>
              <a:ext uri="{FF2B5EF4-FFF2-40B4-BE49-F238E27FC236}">
                <a16:creationId xmlns:a16="http://schemas.microsoft.com/office/drawing/2014/main" id="{ED849212-ABCC-423B-A5BB-8F087B169DC2}"/>
              </a:ext>
            </a:extLst>
          </p:cNvPr>
          <p:cNvSpPr>
            <a:spLocks noGrp="1"/>
          </p:cNvSpPr>
          <p:nvPr>
            <p:ph type="body" sz="quarter" idx="14"/>
          </p:nvPr>
        </p:nvSpPr>
        <p:spPr/>
        <p:txBody>
          <a:bodyPr rtlCol="0"/>
          <a:lstStyle/>
          <a:p>
            <a:pPr rtl="0"/>
            <a:r>
              <a:rPr lang="en-GB"/>
              <a:t>20XX</a:t>
            </a:r>
          </a:p>
        </p:txBody>
      </p:sp>
      <p:pic>
        <p:nvPicPr>
          <p:cNvPr id="16" name="Picture Placeholder 15">
            <a:extLst>
              <a:ext uri="{FF2B5EF4-FFF2-40B4-BE49-F238E27FC236}">
                <a16:creationId xmlns:a16="http://schemas.microsoft.com/office/drawing/2014/main" id="{2C4DE4C1-E6F3-48EC-A26B-57BBBF59355F}"/>
              </a:ext>
            </a:extLst>
          </p:cNvPr>
          <p:cNvPicPr>
            <a:picLocks noGrp="1" noChangeAspect="1"/>
          </p:cNvPicPr>
          <p:nvPr>
            <p:ph type="pic" sz="quarter" idx="15"/>
          </p:nvPr>
        </p:nvPicPr>
        <p:blipFill rotWithShape="1">
          <a:blip r:embed="rId3"/>
          <a:srcRect r="34746"/>
          <a:stretch/>
        </p:blipFill>
        <p:spPr>
          <a:xfrm>
            <a:off x="928800" y="1643279"/>
            <a:ext cx="7680960" cy="4361142"/>
          </a:xfrm>
        </p:spPr>
      </p:pic>
    </p:spTree>
    <p:extLst>
      <p:ext uri="{BB962C8B-B14F-4D97-AF65-F5344CB8AC3E}">
        <p14:creationId xmlns:p14="http://schemas.microsoft.com/office/powerpoint/2010/main" val="3324330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5D5F1-2948-A929-4E2B-5D2141D2428F}"/>
              </a:ext>
            </a:extLst>
          </p:cNvPr>
          <p:cNvSpPr>
            <a:spLocks noGrp="1"/>
          </p:cNvSpPr>
          <p:nvPr>
            <p:ph type="title"/>
          </p:nvPr>
        </p:nvSpPr>
        <p:spPr/>
        <p:txBody>
          <a:bodyPr/>
          <a:lstStyle/>
          <a:p>
            <a:endParaRPr lang="en-GB"/>
          </a:p>
        </p:txBody>
      </p:sp>
      <p:sp>
        <p:nvSpPr>
          <p:cNvPr id="3" name="Footer Placeholder 2">
            <a:extLst>
              <a:ext uri="{FF2B5EF4-FFF2-40B4-BE49-F238E27FC236}">
                <a16:creationId xmlns:a16="http://schemas.microsoft.com/office/drawing/2014/main" id="{383E7BB5-9585-5D62-473C-33FDC0249A5C}"/>
              </a:ext>
            </a:extLst>
          </p:cNvPr>
          <p:cNvSpPr>
            <a:spLocks noGrp="1"/>
          </p:cNvSpPr>
          <p:nvPr>
            <p:ph type="ftr" sz="quarter" idx="11"/>
          </p:nvPr>
        </p:nvSpPr>
        <p:spPr/>
        <p:txBody>
          <a:bodyPr/>
          <a:lstStyle/>
          <a:p>
            <a:pPr rtl="0"/>
            <a:r>
              <a:rPr lang="en-GB" noProof="0"/>
              <a:t>Presentation Title</a:t>
            </a:r>
          </a:p>
        </p:txBody>
      </p:sp>
      <p:sp>
        <p:nvSpPr>
          <p:cNvPr id="4" name="Slide Number Placeholder 3">
            <a:extLst>
              <a:ext uri="{FF2B5EF4-FFF2-40B4-BE49-F238E27FC236}">
                <a16:creationId xmlns:a16="http://schemas.microsoft.com/office/drawing/2014/main" id="{DAF04725-6F13-D785-0164-203B2178969B}"/>
              </a:ext>
            </a:extLst>
          </p:cNvPr>
          <p:cNvSpPr>
            <a:spLocks noGrp="1"/>
          </p:cNvSpPr>
          <p:nvPr>
            <p:ph type="sldNum" sz="quarter" idx="12"/>
          </p:nvPr>
        </p:nvSpPr>
        <p:spPr/>
        <p:txBody>
          <a:bodyPr/>
          <a:lstStyle/>
          <a:p>
            <a:pPr rtl="0"/>
            <a:fld id="{95CBEC59-7FF9-4688-98DF-89832A0C9025}" type="slidenum">
              <a:rPr lang="en-GB" noProof="0" smtClean="0"/>
              <a:t>14</a:t>
            </a:fld>
            <a:endParaRPr lang="en-GB" noProof="0"/>
          </a:p>
        </p:txBody>
      </p:sp>
      <p:sp>
        <p:nvSpPr>
          <p:cNvPr id="5" name="Text Placeholder 4">
            <a:extLst>
              <a:ext uri="{FF2B5EF4-FFF2-40B4-BE49-F238E27FC236}">
                <a16:creationId xmlns:a16="http://schemas.microsoft.com/office/drawing/2014/main" id="{B0E7491A-8B1E-D124-30AA-E31D5606CDDF}"/>
              </a:ext>
            </a:extLst>
          </p:cNvPr>
          <p:cNvSpPr>
            <a:spLocks noGrp="1"/>
          </p:cNvSpPr>
          <p:nvPr>
            <p:ph type="body" sz="quarter" idx="14"/>
          </p:nvPr>
        </p:nvSpPr>
        <p:spPr/>
        <p:txBody>
          <a:bodyPr/>
          <a:lstStyle/>
          <a:p>
            <a:endParaRPr lang="en-GB"/>
          </a:p>
        </p:txBody>
      </p:sp>
      <p:pic>
        <p:nvPicPr>
          <p:cNvPr id="7" name="object 2">
            <a:extLst>
              <a:ext uri="{FF2B5EF4-FFF2-40B4-BE49-F238E27FC236}">
                <a16:creationId xmlns:a16="http://schemas.microsoft.com/office/drawing/2014/main" id="{7179D1D4-53E0-F121-1BBB-BCE67488AF80}"/>
              </a:ext>
            </a:extLst>
          </p:cNvPr>
          <p:cNvPicPr>
            <a:picLocks noGrp="1"/>
          </p:cNvPicPr>
          <p:nvPr>
            <p:ph type="pic" sz="quarter" idx="15"/>
          </p:nvPr>
        </p:nvPicPr>
        <p:blipFill rotWithShape="1">
          <a:blip r:embed="rId2" cstate="print"/>
          <a:srcRect t="17044" r="10116" b="17044"/>
          <a:stretch/>
        </p:blipFill>
        <p:spPr>
          <a:xfrm>
            <a:off x="-131007" y="-244632"/>
            <a:ext cx="12454013" cy="7250343"/>
          </a:xfrm>
          <a:prstGeom prst="rect">
            <a:avLst/>
          </a:prstGeom>
        </p:spPr>
      </p:pic>
    </p:spTree>
    <p:extLst>
      <p:ext uri="{BB962C8B-B14F-4D97-AF65-F5344CB8AC3E}">
        <p14:creationId xmlns:p14="http://schemas.microsoft.com/office/powerpoint/2010/main" val="1061074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1C520-43DC-2627-5FBB-CD3CCD513D42}"/>
              </a:ext>
            </a:extLst>
          </p:cNvPr>
          <p:cNvSpPr>
            <a:spLocks noGrp="1"/>
          </p:cNvSpPr>
          <p:nvPr>
            <p:ph type="title"/>
          </p:nvPr>
        </p:nvSpPr>
        <p:spPr/>
        <p:txBody>
          <a:bodyPr/>
          <a:lstStyle/>
          <a:p>
            <a:endParaRPr lang="en-GB"/>
          </a:p>
        </p:txBody>
      </p:sp>
      <p:sp>
        <p:nvSpPr>
          <p:cNvPr id="3" name="Footer Placeholder 2">
            <a:extLst>
              <a:ext uri="{FF2B5EF4-FFF2-40B4-BE49-F238E27FC236}">
                <a16:creationId xmlns:a16="http://schemas.microsoft.com/office/drawing/2014/main" id="{5C6A0E11-7A0F-105B-74A3-6EC69C24D2B2}"/>
              </a:ext>
            </a:extLst>
          </p:cNvPr>
          <p:cNvSpPr>
            <a:spLocks noGrp="1"/>
          </p:cNvSpPr>
          <p:nvPr>
            <p:ph type="ftr" sz="quarter" idx="11"/>
          </p:nvPr>
        </p:nvSpPr>
        <p:spPr/>
        <p:txBody>
          <a:bodyPr/>
          <a:lstStyle/>
          <a:p>
            <a:pPr rtl="0"/>
            <a:r>
              <a:rPr lang="en-GB" noProof="0"/>
              <a:t>Presentation Title</a:t>
            </a:r>
          </a:p>
        </p:txBody>
      </p:sp>
      <p:sp>
        <p:nvSpPr>
          <p:cNvPr id="4" name="Slide Number Placeholder 3">
            <a:extLst>
              <a:ext uri="{FF2B5EF4-FFF2-40B4-BE49-F238E27FC236}">
                <a16:creationId xmlns:a16="http://schemas.microsoft.com/office/drawing/2014/main" id="{A190DE4B-4C8A-FDA8-CEA7-9E44E46BCC45}"/>
              </a:ext>
            </a:extLst>
          </p:cNvPr>
          <p:cNvSpPr>
            <a:spLocks noGrp="1"/>
          </p:cNvSpPr>
          <p:nvPr>
            <p:ph type="sldNum" sz="quarter" idx="12"/>
          </p:nvPr>
        </p:nvSpPr>
        <p:spPr/>
        <p:txBody>
          <a:bodyPr/>
          <a:lstStyle/>
          <a:p>
            <a:pPr rtl="0"/>
            <a:fld id="{95CBEC59-7FF9-4688-98DF-89832A0C9025}" type="slidenum">
              <a:rPr lang="en-GB" noProof="0" smtClean="0"/>
              <a:t>15</a:t>
            </a:fld>
            <a:endParaRPr lang="en-GB" noProof="0"/>
          </a:p>
        </p:txBody>
      </p:sp>
      <p:sp>
        <p:nvSpPr>
          <p:cNvPr id="5" name="Text Placeholder 4">
            <a:extLst>
              <a:ext uri="{FF2B5EF4-FFF2-40B4-BE49-F238E27FC236}">
                <a16:creationId xmlns:a16="http://schemas.microsoft.com/office/drawing/2014/main" id="{85EA8B87-7B1B-BCFE-9FD8-0427E136F0BD}"/>
              </a:ext>
            </a:extLst>
          </p:cNvPr>
          <p:cNvSpPr>
            <a:spLocks noGrp="1"/>
          </p:cNvSpPr>
          <p:nvPr>
            <p:ph type="body" sz="quarter" idx="14"/>
          </p:nvPr>
        </p:nvSpPr>
        <p:spPr/>
        <p:txBody>
          <a:bodyPr/>
          <a:lstStyle/>
          <a:p>
            <a:endParaRPr lang="en-GB"/>
          </a:p>
        </p:txBody>
      </p:sp>
      <p:sp>
        <p:nvSpPr>
          <p:cNvPr id="6" name="Picture Placeholder 5">
            <a:extLst>
              <a:ext uri="{FF2B5EF4-FFF2-40B4-BE49-F238E27FC236}">
                <a16:creationId xmlns:a16="http://schemas.microsoft.com/office/drawing/2014/main" id="{8B5592CF-A937-695A-3340-3672A6DA23FA}"/>
              </a:ext>
            </a:extLst>
          </p:cNvPr>
          <p:cNvSpPr>
            <a:spLocks noGrp="1"/>
          </p:cNvSpPr>
          <p:nvPr>
            <p:ph type="pic" sz="quarter" idx="15"/>
          </p:nvPr>
        </p:nvSpPr>
        <p:spPr/>
      </p:sp>
      <p:pic>
        <p:nvPicPr>
          <p:cNvPr id="7" name="object 2">
            <a:extLst>
              <a:ext uri="{FF2B5EF4-FFF2-40B4-BE49-F238E27FC236}">
                <a16:creationId xmlns:a16="http://schemas.microsoft.com/office/drawing/2014/main" id="{1BA4E61F-07CF-69F2-D0E3-AB082AC507D8}"/>
              </a:ext>
            </a:extLst>
          </p:cNvPr>
          <p:cNvPicPr/>
          <p:nvPr/>
        </p:nvPicPr>
        <p:blipFill>
          <a:blip r:embed="rId2" cstate="print"/>
          <a:stretch>
            <a:fillRect/>
          </a:stretch>
        </p:blipFill>
        <p:spPr>
          <a:xfrm>
            <a:off x="-239151" y="-295422"/>
            <a:ext cx="12431151" cy="7153421"/>
          </a:xfrm>
          <a:prstGeom prst="rect">
            <a:avLst/>
          </a:prstGeom>
        </p:spPr>
      </p:pic>
    </p:spTree>
    <p:extLst>
      <p:ext uri="{BB962C8B-B14F-4D97-AF65-F5344CB8AC3E}">
        <p14:creationId xmlns:p14="http://schemas.microsoft.com/office/powerpoint/2010/main" val="3151986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8D141-D6B4-832E-17C5-6BE9A70AD69F}"/>
              </a:ext>
            </a:extLst>
          </p:cNvPr>
          <p:cNvSpPr>
            <a:spLocks noGrp="1"/>
          </p:cNvSpPr>
          <p:nvPr>
            <p:ph type="title"/>
          </p:nvPr>
        </p:nvSpPr>
        <p:spPr/>
        <p:txBody>
          <a:bodyPr/>
          <a:lstStyle/>
          <a:p>
            <a:r>
              <a:rPr lang="en-IN" dirty="0"/>
              <a:t>CHALLENGES</a:t>
            </a:r>
            <a:endParaRPr lang="en-GB" dirty="0"/>
          </a:p>
        </p:txBody>
      </p:sp>
      <p:sp>
        <p:nvSpPr>
          <p:cNvPr id="3" name="Content Placeholder 2">
            <a:extLst>
              <a:ext uri="{FF2B5EF4-FFF2-40B4-BE49-F238E27FC236}">
                <a16:creationId xmlns:a16="http://schemas.microsoft.com/office/drawing/2014/main" id="{45A7778F-2D64-8C83-C622-72FECA56D826}"/>
              </a:ext>
            </a:extLst>
          </p:cNvPr>
          <p:cNvSpPr>
            <a:spLocks noGrp="1"/>
          </p:cNvSpPr>
          <p:nvPr>
            <p:ph idx="1"/>
          </p:nvPr>
        </p:nvSpPr>
        <p:spPr>
          <a:xfrm>
            <a:off x="1527521" y="2091710"/>
            <a:ext cx="8997737" cy="3710666"/>
          </a:xfrm>
        </p:spPr>
        <p:txBody>
          <a:bodyPr>
            <a:noAutofit/>
          </a:bodyPr>
          <a:lstStyle/>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Accuracy and Precision</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Environmental Variability</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Gesture Complexity</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Real-Time Responsiveness</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Adaptability and Customization</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Standardization and Consistency</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User Learning Curve</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Privacy and Security</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Hardware and Technology Limitations</a:t>
            </a:r>
            <a:endParaRPr lang="en-GB" sz="20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316C2AD-005C-5F9B-B851-D87F027C8004}"/>
              </a:ext>
            </a:extLst>
          </p:cNvPr>
          <p:cNvSpPr>
            <a:spLocks noGrp="1"/>
          </p:cNvSpPr>
          <p:nvPr>
            <p:ph type="ftr" sz="quarter" idx="11"/>
          </p:nvPr>
        </p:nvSpPr>
        <p:spPr/>
        <p:txBody>
          <a:bodyPr/>
          <a:lstStyle/>
          <a:p>
            <a:pPr rtl="0"/>
            <a:r>
              <a:rPr lang="en-GB" noProof="0"/>
              <a:t>Presentation Title</a:t>
            </a:r>
          </a:p>
        </p:txBody>
      </p:sp>
      <p:sp>
        <p:nvSpPr>
          <p:cNvPr id="5" name="Slide Number Placeholder 4">
            <a:extLst>
              <a:ext uri="{FF2B5EF4-FFF2-40B4-BE49-F238E27FC236}">
                <a16:creationId xmlns:a16="http://schemas.microsoft.com/office/drawing/2014/main" id="{D4A968FC-E3C5-972A-9AB8-B22B09AD26FB}"/>
              </a:ext>
            </a:extLst>
          </p:cNvPr>
          <p:cNvSpPr>
            <a:spLocks noGrp="1"/>
          </p:cNvSpPr>
          <p:nvPr>
            <p:ph type="sldNum" sz="quarter" idx="12"/>
          </p:nvPr>
        </p:nvSpPr>
        <p:spPr/>
        <p:txBody>
          <a:bodyPr/>
          <a:lstStyle/>
          <a:p>
            <a:pPr rtl="0"/>
            <a:fld id="{95CBEC59-7FF9-4688-98DF-89832A0C9025}" type="slidenum">
              <a:rPr lang="en-GB" noProof="0" smtClean="0"/>
              <a:t>16</a:t>
            </a:fld>
            <a:endParaRPr lang="en-GB" noProof="0"/>
          </a:p>
        </p:txBody>
      </p:sp>
      <p:sp>
        <p:nvSpPr>
          <p:cNvPr id="7" name="Text Placeholder 6">
            <a:extLst>
              <a:ext uri="{FF2B5EF4-FFF2-40B4-BE49-F238E27FC236}">
                <a16:creationId xmlns:a16="http://schemas.microsoft.com/office/drawing/2014/main" id="{C9C2B319-E468-CC9A-8A27-4CAC51D678A0}"/>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3298617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EE3C2-87FD-732C-F777-EB429943902E}"/>
              </a:ext>
            </a:extLst>
          </p:cNvPr>
          <p:cNvSpPr>
            <a:spLocks noGrp="1"/>
          </p:cNvSpPr>
          <p:nvPr>
            <p:ph type="title"/>
          </p:nvPr>
        </p:nvSpPr>
        <p:spPr/>
        <p:txBody>
          <a:bodyPr/>
          <a:lstStyle/>
          <a:p>
            <a:r>
              <a:rPr lang="en-IN" dirty="0"/>
              <a:t>FUTURE DEVELOPMENTS</a:t>
            </a:r>
            <a:endParaRPr lang="en-GB" dirty="0"/>
          </a:p>
        </p:txBody>
      </p:sp>
      <p:sp>
        <p:nvSpPr>
          <p:cNvPr id="3" name="Content Placeholder 2">
            <a:extLst>
              <a:ext uri="{FF2B5EF4-FFF2-40B4-BE49-F238E27FC236}">
                <a16:creationId xmlns:a16="http://schemas.microsoft.com/office/drawing/2014/main" id="{7197F200-D9D0-D726-BB0F-3BDB7C2821F1}"/>
              </a:ext>
            </a:extLst>
          </p:cNvPr>
          <p:cNvSpPr>
            <a:spLocks noGrp="1"/>
          </p:cNvSpPr>
          <p:nvPr>
            <p:ph idx="1"/>
          </p:nvPr>
        </p:nvSpPr>
        <p:spPr>
          <a:xfrm>
            <a:off x="929642" y="2032364"/>
            <a:ext cx="9971158" cy="3289036"/>
          </a:xfrm>
        </p:spPr>
        <p:txBody>
          <a:bodyPr>
            <a:normAutofit/>
          </a:bodyPr>
          <a:lstStyle/>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Enhanced Gesture Recognition Accuracy</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Integration of AI and NLP</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Expanded Gesture Vocabulary</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Wider Hardware Support</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Incorporation of VR and AR</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Gesture Control Standardization</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Accessibility and Inclusivity Focus</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Security and Privacy Measures</a:t>
            </a:r>
            <a:endParaRPr lang="en-GB" sz="20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5B093BCD-E369-0045-E6D8-38FA1A0D69BE}"/>
              </a:ext>
            </a:extLst>
          </p:cNvPr>
          <p:cNvSpPr>
            <a:spLocks noGrp="1"/>
          </p:cNvSpPr>
          <p:nvPr>
            <p:ph type="ftr" sz="quarter" idx="11"/>
          </p:nvPr>
        </p:nvSpPr>
        <p:spPr/>
        <p:txBody>
          <a:bodyPr/>
          <a:lstStyle/>
          <a:p>
            <a:pPr rtl="0"/>
            <a:r>
              <a:rPr lang="en-GB" noProof="0"/>
              <a:t>Presentation Title</a:t>
            </a:r>
          </a:p>
        </p:txBody>
      </p:sp>
      <p:sp>
        <p:nvSpPr>
          <p:cNvPr id="5" name="Slide Number Placeholder 4">
            <a:extLst>
              <a:ext uri="{FF2B5EF4-FFF2-40B4-BE49-F238E27FC236}">
                <a16:creationId xmlns:a16="http://schemas.microsoft.com/office/drawing/2014/main" id="{D7E1C476-B3CA-C068-C627-D81A6F7B1F97}"/>
              </a:ext>
            </a:extLst>
          </p:cNvPr>
          <p:cNvSpPr>
            <a:spLocks noGrp="1"/>
          </p:cNvSpPr>
          <p:nvPr>
            <p:ph type="sldNum" sz="quarter" idx="12"/>
          </p:nvPr>
        </p:nvSpPr>
        <p:spPr/>
        <p:txBody>
          <a:bodyPr/>
          <a:lstStyle/>
          <a:p>
            <a:pPr rtl="0"/>
            <a:fld id="{95CBEC59-7FF9-4688-98DF-89832A0C9025}" type="slidenum">
              <a:rPr lang="en-GB" noProof="0" smtClean="0"/>
              <a:t>17</a:t>
            </a:fld>
            <a:endParaRPr lang="en-GB" noProof="0"/>
          </a:p>
        </p:txBody>
      </p:sp>
      <p:sp>
        <p:nvSpPr>
          <p:cNvPr id="7" name="Text Placeholder 6">
            <a:extLst>
              <a:ext uri="{FF2B5EF4-FFF2-40B4-BE49-F238E27FC236}">
                <a16:creationId xmlns:a16="http://schemas.microsoft.com/office/drawing/2014/main" id="{F1C9676E-F2BA-2DCE-0CB0-B12B4579F298}"/>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1266436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E876D-3FDC-CB47-0C66-3C1C31D265A9}"/>
              </a:ext>
            </a:extLst>
          </p:cNvPr>
          <p:cNvSpPr>
            <a:spLocks noGrp="1"/>
          </p:cNvSpPr>
          <p:nvPr>
            <p:ph type="title"/>
          </p:nvPr>
        </p:nvSpPr>
        <p:spPr/>
        <p:txBody>
          <a:bodyPr/>
          <a:lstStyle/>
          <a:p>
            <a:r>
              <a:rPr lang="en-IN" dirty="0"/>
              <a:t>CONCLUSION</a:t>
            </a:r>
            <a:endParaRPr lang="en-GB" dirty="0"/>
          </a:p>
        </p:txBody>
      </p:sp>
      <p:sp>
        <p:nvSpPr>
          <p:cNvPr id="3" name="Content Placeholder 2">
            <a:extLst>
              <a:ext uri="{FF2B5EF4-FFF2-40B4-BE49-F238E27FC236}">
                <a16:creationId xmlns:a16="http://schemas.microsoft.com/office/drawing/2014/main" id="{67B99CEC-47ED-2DB2-0BF3-69CBE7200AA2}"/>
              </a:ext>
            </a:extLst>
          </p:cNvPr>
          <p:cNvSpPr>
            <a:spLocks noGrp="1"/>
          </p:cNvSpPr>
          <p:nvPr>
            <p:ph idx="1"/>
          </p:nvPr>
        </p:nvSpPr>
        <p:spPr>
          <a:xfrm>
            <a:off x="1527520" y="2043953"/>
            <a:ext cx="8997737" cy="3768242"/>
          </a:xfrm>
        </p:spPr>
        <p:txBody>
          <a:bodyPr>
            <a:normAutofit fontScale="92500" lnSpcReduction="10000"/>
          </a:bodyPr>
          <a:lstStyle/>
          <a:p>
            <a:r>
              <a:rPr lang="en-US" sz="1800" dirty="0">
                <a:latin typeface="Arial" panose="020B0604020202020204" pitchFamily="34" charset="0"/>
                <a:cs typeface="Arial" panose="020B0604020202020204" pitchFamily="34" charset="0"/>
              </a:rPr>
              <a:t>Gesture control technology's significance extends far beyond mere convenience. Its impact resonates in diverse domains, from enhancing accessibility for individuals with disabilities to revolutionizing gaming experiences and transforming how we deliver presentations.</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As we conclude this exploration, it's evident that gesture control is not merely a technological advancement but a gateway to a more immersive, accessible, and engaging interaction between humans and technology. The seamless integration of gesture recognition into PowerPoint control signifies the evolution of presentation dynamics, enabling presenters to captivate audiences with fluid, dynamic, and interactive content delivery.</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Thank you for joining us on this exploration into gesture control systems for PowerPoint and the limitless potential they bring to redefine how we engage with presentations and technology.</a:t>
            </a:r>
            <a:endParaRPr lang="en-GB" sz="18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37B090E9-CD87-AB98-6037-9E7214520347}"/>
              </a:ext>
            </a:extLst>
          </p:cNvPr>
          <p:cNvSpPr>
            <a:spLocks noGrp="1"/>
          </p:cNvSpPr>
          <p:nvPr>
            <p:ph type="ftr" sz="quarter" idx="11"/>
          </p:nvPr>
        </p:nvSpPr>
        <p:spPr/>
        <p:txBody>
          <a:bodyPr/>
          <a:lstStyle/>
          <a:p>
            <a:pPr rtl="0"/>
            <a:r>
              <a:rPr lang="en-GB" noProof="0"/>
              <a:t>Presentation Title</a:t>
            </a:r>
          </a:p>
        </p:txBody>
      </p:sp>
      <p:sp>
        <p:nvSpPr>
          <p:cNvPr id="5" name="Slide Number Placeholder 4">
            <a:extLst>
              <a:ext uri="{FF2B5EF4-FFF2-40B4-BE49-F238E27FC236}">
                <a16:creationId xmlns:a16="http://schemas.microsoft.com/office/drawing/2014/main" id="{13539F13-BC05-40C4-7C0E-DA5CF1987CAE}"/>
              </a:ext>
            </a:extLst>
          </p:cNvPr>
          <p:cNvSpPr>
            <a:spLocks noGrp="1"/>
          </p:cNvSpPr>
          <p:nvPr>
            <p:ph type="sldNum" sz="quarter" idx="12"/>
          </p:nvPr>
        </p:nvSpPr>
        <p:spPr/>
        <p:txBody>
          <a:bodyPr/>
          <a:lstStyle/>
          <a:p>
            <a:pPr rtl="0"/>
            <a:fld id="{95CBEC59-7FF9-4688-98DF-89832A0C9025}" type="slidenum">
              <a:rPr lang="en-GB" noProof="0" smtClean="0"/>
              <a:t>18</a:t>
            </a:fld>
            <a:endParaRPr lang="en-GB" noProof="0"/>
          </a:p>
        </p:txBody>
      </p:sp>
      <p:sp>
        <p:nvSpPr>
          <p:cNvPr id="7" name="Text Placeholder 6">
            <a:extLst>
              <a:ext uri="{FF2B5EF4-FFF2-40B4-BE49-F238E27FC236}">
                <a16:creationId xmlns:a16="http://schemas.microsoft.com/office/drawing/2014/main" id="{CA8BF861-577F-EB7D-F0D0-9A932FB0EA66}"/>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2849103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rtlCol="0"/>
          <a:lstStyle/>
          <a:p>
            <a:pPr rtl="0"/>
            <a:r>
              <a:rPr lang="en-IN" dirty="0"/>
              <a:t>Thank You !</a:t>
            </a:r>
            <a:endParaRPr lang="en-GB" dirty="0"/>
          </a:p>
        </p:txBody>
      </p:sp>
      <p:sp>
        <p:nvSpPr>
          <p:cNvPr id="6" name="Text Placeholder 5">
            <a:extLst>
              <a:ext uri="{FF2B5EF4-FFF2-40B4-BE49-F238E27FC236}">
                <a16:creationId xmlns:a16="http://schemas.microsoft.com/office/drawing/2014/main" id="{97A5BD8C-215E-470E-9A15-CEABC3C16B40}"/>
              </a:ext>
            </a:extLst>
          </p:cNvPr>
          <p:cNvSpPr>
            <a:spLocks noGrp="1"/>
          </p:cNvSpPr>
          <p:nvPr>
            <p:ph type="body" sz="quarter" idx="14"/>
          </p:nvPr>
        </p:nvSpPr>
        <p:spPr>
          <a:xfrm>
            <a:off x="9342783" y="1006893"/>
            <a:ext cx="1533765" cy="601840"/>
          </a:xfrm>
        </p:spPr>
        <p:txBody>
          <a:bodyPr rtlCol="0">
            <a:normAutofit/>
          </a:bodyPr>
          <a:lstStyle/>
          <a:p>
            <a:pPr rtl="0"/>
            <a:r>
              <a:rPr lang="en-GB"/>
              <a:t>20XX</a:t>
            </a:r>
          </a:p>
        </p:txBody>
      </p:sp>
      <p:pic>
        <p:nvPicPr>
          <p:cNvPr id="4100" name="Picture 4" descr="Pin on Sewing and embroidery ideas">
            <a:extLst>
              <a:ext uri="{FF2B5EF4-FFF2-40B4-BE49-F238E27FC236}">
                <a16:creationId xmlns:a16="http://schemas.microsoft.com/office/drawing/2014/main" id="{BBB31608-E364-39B6-D5C3-C0DAD349B5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34367"/>
          <a:stretch/>
        </p:blipFill>
        <p:spPr bwMode="auto">
          <a:xfrm>
            <a:off x="-1" y="-2241"/>
            <a:ext cx="12192001" cy="4238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15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p:txBody>
          <a:bodyPr rtlCol="0"/>
          <a:lstStyle/>
          <a:p>
            <a:pPr rtl="0"/>
            <a:r>
              <a:rPr lang="en-GB" dirty="0"/>
              <a:t>CONTENT</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a:xfrm>
            <a:off x="6531512" y="1406922"/>
            <a:ext cx="5162843" cy="4044155"/>
          </a:xfrm>
        </p:spPr>
        <p:txBody>
          <a:bodyPr rtlCol="0">
            <a:normAutofit/>
          </a:bodyPr>
          <a:lstStyle/>
          <a:p>
            <a:pPr rtl="0"/>
            <a:r>
              <a:rPr lang="en-IN" sz="2000" dirty="0">
                <a:latin typeface="Constantia" panose="02030602050306030303" pitchFamily="18" charset="0"/>
              </a:rPr>
              <a:t>1-Introduction to Gesture Recognition</a:t>
            </a:r>
          </a:p>
          <a:p>
            <a:pPr rtl="0"/>
            <a:r>
              <a:rPr lang="en-IN" sz="2000" dirty="0">
                <a:latin typeface="Constantia" panose="02030602050306030303" pitchFamily="18" charset="0"/>
              </a:rPr>
              <a:t>2- Prerequisites</a:t>
            </a:r>
          </a:p>
          <a:p>
            <a:pPr rtl="0"/>
            <a:r>
              <a:rPr lang="en-IN" sz="2000" dirty="0">
                <a:latin typeface="Constantia" panose="02030602050306030303" pitchFamily="18" charset="0"/>
              </a:rPr>
              <a:t>3- What are Gestures </a:t>
            </a:r>
          </a:p>
          <a:p>
            <a:pPr rtl="0"/>
            <a:r>
              <a:rPr lang="en-IN" sz="2000" dirty="0">
                <a:latin typeface="Constantia" panose="02030602050306030303" pitchFamily="18" charset="0"/>
              </a:rPr>
              <a:t>4-Types of Gesture</a:t>
            </a:r>
          </a:p>
          <a:p>
            <a:pPr rtl="0"/>
            <a:r>
              <a:rPr lang="en-IN" sz="2000" dirty="0">
                <a:latin typeface="Constantia" panose="02030602050306030303" pitchFamily="18" charset="0"/>
              </a:rPr>
              <a:t>5- </a:t>
            </a:r>
            <a:r>
              <a:rPr lang="en-US" sz="2000" dirty="0">
                <a:latin typeface="Constantia" panose="02030602050306030303" pitchFamily="18" charset="0"/>
              </a:rPr>
              <a:t>Applications and Importance</a:t>
            </a:r>
          </a:p>
          <a:p>
            <a:pPr rtl="0"/>
            <a:r>
              <a:rPr lang="en-US" sz="2000" dirty="0">
                <a:latin typeface="Constantia" panose="02030602050306030303" pitchFamily="18" charset="0"/>
              </a:rPr>
              <a:t>6-Technologies Behind Gesture Recognition</a:t>
            </a:r>
          </a:p>
          <a:p>
            <a:pPr rtl="0"/>
            <a:r>
              <a:rPr lang="en-GB" sz="2000" dirty="0">
                <a:latin typeface="Constantia" panose="02030602050306030303" pitchFamily="18" charset="0"/>
              </a:rPr>
              <a:t>7-</a:t>
            </a:r>
            <a:r>
              <a:rPr lang="en-US" sz="2000" dirty="0">
                <a:latin typeface="Constantia" panose="02030602050306030303" pitchFamily="18" charset="0"/>
              </a:rPr>
              <a:t>Implementation in PowerPoint</a:t>
            </a:r>
          </a:p>
          <a:p>
            <a:pPr rtl="0"/>
            <a:r>
              <a:rPr lang="en-US" sz="2000" dirty="0">
                <a:latin typeface="Constantia" panose="02030602050306030303" pitchFamily="18" charset="0"/>
              </a:rPr>
              <a:t>8-Challenges and Limitations</a:t>
            </a:r>
          </a:p>
          <a:p>
            <a:pPr rtl="0"/>
            <a:r>
              <a:rPr lang="en-US" sz="2000" dirty="0">
                <a:latin typeface="Constantia" panose="02030602050306030303" pitchFamily="18" charset="0"/>
              </a:rPr>
              <a:t>9-Future Developments</a:t>
            </a:r>
          </a:p>
          <a:p>
            <a:pPr rtl="0"/>
            <a:r>
              <a:rPr lang="en-US" sz="2000" dirty="0">
                <a:latin typeface="Constantia" panose="02030602050306030303" pitchFamily="18" charset="0"/>
              </a:rPr>
              <a:t>10-Conclusion</a:t>
            </a:r>
            <a:endParaRPr lang="en-GB" sz="2000" dirty="0">
              <a:latin typeface="Constantia" panose="02030602050306030303" pitchFamily="18" charset="0"/>
            </a:endParaRPr>
          </a:p>
        </p:txBody>
      </p:sp>
      <p:sp>
        <p:nvSpPr>
          <p:cNvPr id="4"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p:txBody>
          <a:bodyPr rtlCol="0"/>
          <a:lstStyle/>
          <a:p>
            <a:pPr rtl="0"/>
            <a:r>
              <a:rPr lang="en-GB"/>
              <a:t>Presentation Title</a:t>
            </a: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rtlCol="0"/>
          <a:lstStyle/>
          <a:p>
            <a:pPr rtl="0"/>
            <a:fld id="{95CBEC59-7FF9-4688-98DF-89832A0C9025}" type="slidenum">
              <a:rPr lang="en-GB" smtClean="0"/>
              <a:t>2</a:t>
            </a:fld>
            <a:endParaRPr lang="en-GB"/>
          </a:p>
        </p:txBody>
      </p:sp>
      <p:sp>
        <p:nvSpPr>
          <p:cNvPr id="7" name="Text Placeholder 6">
            <a:extLst>
              <a:ext uri="{FF2B5EF4-FFF2-40B4-BE49-F238E27FC236}">
                <a16:creationId xmlns:a16="http://schemas.microsoft.com/office/drawing/2014/main" id="{C4252A41-D1CF-4A54-AC0D-995C22071BB3}"/>
              </a:ext>
            </a:extLst>
          </p:cNvPr>
          <p:cNvSpPr>
            <a:spLocks noGrp="1"/>
          </p:cNvSpPr>
          <p:nvPr>
            <p:ph type="body" sz="quarter" idx="14"/>
          </p:nvPr>
        </p:nvSpPr>
        <p:spPr/>
        <p:txBody>
          <a:bodyPr rtlCol="0"/>
          <a:lstStyle/>
          <a:p>
            <a:pPr rtl="0"/>
            <a:r>
              <a:rPr lang="en-GB"/>
              <a:t>20XX</a:t>
            </a:r>
          </a:p>
        </p:txBody>
      </p:sp>
    </p:spTree>
    <p:extLst>
      <p:ext uri="{BB962C8B-B14F-4D97-AF65-F5344CB8AC3E}">
        <p14:creationId xmlns:p14="http://schemas.microsoft.com/office/powerpoint/2010/main" val="1372925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a:xfrm>
            <a:off x="1527519" y="1700327"/>
            <a:ext cx="4143555" cy="1549310"/>
          </a:xfrm>
        </p:spPr>
        <p:txBody>
          <a:bodyPr rtlCol="0"/>
          <a:lstStyle/>
          <a:p>
            <a:pPr rtl="0"/>
            <a:r>
              <a:rPr lang="en-IN" dirty="0"/>
              <a:t>Team Introduction</a:t>
            </a:r>
            <a:endParaRPr lang="en-GB" dirty="0"/>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a:xfrm>
            <a:off x="6531512" y="1038692"/>
            <a:ext cx="5162843" cy="4780616"/>
          </a:xfrm>
        </p:spPr>
        <p:txBody>
          <a:bodyPr rtlCol="0">
            <a:normAutofit/>
          </a:bodyPr>
          <a:lstStyle/>
          <a:p>
            <a:pPr rtl="0"/>
            <a:r>
              <a:rPr lang="en-IN" sz="2000" dirty="0">
                <a:latin typeface="Constantia" panose="02030602050306030303" pitchFamily="18" charset="0"/>
              </a:rPr>
              <a:t>Project Coordinator</a:t>
            </a:r>
          </a:p>
          <a:p>
            <a:pPr rtl="0"/>
            <a:r>
              <a:rPr lang="en-IN" sz="2000" dirty="0">
                <a:latin typeface="Constantia" panose="02030602050306030303" pitchFamily="18" charset="0"/>
              </a:rPr>
              <a:t>- Sonia Deshmukh </a:t>
            </a:r>
          </a:p>
          <a:p>
            <a:pPr rtl="0"/>
            <a:endParaRPr lang="en-IN" sz="2000" dirty="0">
              <a:latin typeface="Constantia" panose="02030602050306030303" pitchFamily="18" charset="0"/>
            </a:endParaRPr>
          </a:p>
          <a:p>
            <a:pPr rtl="0"/>
            <a:endParaRPr lang="en-IN" sz="2000" dirty="0">
              <a:latin typeface="Constantia" panose="02030602050306030303" pitchFamily="18" charset="0"/>
            </a:endParaRPr>
          </a:p>
          <a:p>
            <a:pPr rtl="0"/>
            <a:r>
              <a:rPr lang="en-IN" sz="2000" dirty="0">
                <a:latin typeface="Constantia" panose="02030602050306030303" pitchFamily="18" charset="0"/>
              </a:rPr>
              <a:t>Team Members-</a:t>
            </a:r>
          </a:p>
          <a:p>
            <a:pPr rtl="0"/>
            <a:r>
              <a:rPr lang="en-IN" sz="2000" dirty="0">
                <a:latin typeface="Constantia" panose="02030602050306030303" pitchFamily="18" charset="0"/>
              </a:rPr>
              <a:t>-Prashant Kumar Mishra</a:t>
            </a:r>
          </a:p>
          <a:p>
            <a:pPr rtl="0"/>
            <a:r>
              <a:rPr lang="en-IN" sz="2000" dirty="0">
                <a:latin typeface="Constantia" panose="02030602050306030303" pitchFamily="18" charset="0"/>
              </a:rPr>
              <a:t>-Prakhar Mishra</a:t>
            </a:r>
          </a:p>
          <a:p>
            <a:pPr rtl="0"/>
            <a:r>
              <a:rPr lang="en-IN" sz="2000" dirty="0">
                <a:latin typeface="Constantia" panose="02030602050306030303" pitchFamily="18" charset="0"/>
              </a:rPr>
              <a:t>-Rakesh Kumar</a:t>
            </a:r>
          </a:p>
          <a:p>
            <a:pPr rtl="0"/>
            <a:endParaRPr lang="en-IN" sz="2000" dirty="0">
              <a:latin typeface="Constantia" panose="02030602050306030303" pitchFamily="18" charset="0"/>
            </a:endParaRPr>
          </a:p>
          <a:p>
            <a:pPr rtl="0"/>
            <a:r>
              <a:rPr lang="en-IN" sz="2000" dirty="0">
                <a:latin typeface="Constantia" panose="02030602050306030303" pitchFamily="18" charset="0"/>
              </a:rPr>
              <a:t>College &amp; Branch</a:t>
            </a:r>
          </a:p>
          <a:p>
            <a:pPr rtl="0"/>
            <a:r>
              <a:rPr lang="en-GB" sz="2000" dirty="0">
                <a:latin typeface="Constantia" panose="02030602050306030303" pitchFamily="18" charset="0"/>
              </a:rPr>
              <a:t>- KIET Group of Institutions(CSIT)</a:t>
            </a:r>
          </a:p>
        </p:txBody>
      </p:sp>
      <p:sp>
        <p:nvSpPr>
          <p:cNvPr id="4"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p:txBody>
          <a:bodyPr rtlCol="0"/>
          <a:lstStyle/>
          <a:p>
            <a:pPr rtl="0"/>
            <a:r>
              <a:rPr lang="en-GB"/>
              <a:t>Presentation Title</a:t>
            </a: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rtlCol="0"/>
          <a:lstStyle/>
          <a:p>
            <a:pPr rtl="0"/>
            <a:fld id="{95CBEC59-7FF9-4688-98DF-89832A0C9025}" type="slidenum">
              <a:rPr lang="en-GB" smtClean="0"/>
              <a:t>3</a:t>
            </a:fld>
            <a:endParaRPr lang="en-GB"/>
          </a:p>
        </p:txBody>
      </p:sp>
      <p:sp>
        <p:nvSpPr>
          <p:cNvPr id="7" name="Text Placeholder 6">
            <a:extLst>
              <a:ext uri="{FF2B5EF4-FFF2-40B4-BE49-F238E27FC236}">
                <a16:creationId xmlns:a16="http://schemas.microsoft.com/office/drawing/2014/main" id="{C4252A41-D1CF-4A54-AC0D-995C22071BB3}"/>
              </a:ext>
            </a:extLst>
          </p:cNvPr>
          <p:cNvSpPr>
            <a:spLocks noGrp="1"/>
          </p:cNvSpPr>
          <p:nvPr>
            <p:ph type="body" sz="quarter" idx="14"/>
          </p:nvPr>
        </p:nvSpPr>
        <p:spPr/>
        <p:txBody>
          <a:bodyPr rtlCol="0"/>
          <a:lstStyle/>
          <a:p>
            <a:pPr rtl="0"/>
            <a:r>
              <a:rPr lang="en-GB"/>
              <a:t>20XX</a:t>
            </a:r>
          </a:p>
        </p:txBody>
      </p:sp>
    </p:spTree>
    <p:extLst>
      <p:ext uri="{BB962C8B-B14F-4D97-AF65-F5344CB8AC3E}">
        <p14:creationId xmlns:p14="http://schemas.microsoft.com/office/powerpoint/2010/main" val="2053361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B171E-B57E-1AF0-0427-5622B280B800}"/>
              </a:ext>
            </a:extLst>
          </p:cNvPr>
          <p:cNvSpPr>
            <a:spLocks noGrp="1"/>
          </p:cNvSpPr>
          <p:nvPr>
            <p:ph type="title"/>
          </p:nvPr>
        </p:nvSpPr>
        <p:spPr/>
        <p:txBody>
          <a:bodyPr/>
          <a:lstStyle/>
          <a:p>
            <a:r>
              <a:rPr lang="en-IN" dirty="0"/>
              <a:t>INTRODUCTION</a:t>
            </a:r>
            <a:endParaRPr lang="en-GB" dirty="0"/>
          </a:p>
        </p:txBody>
      </p:sp>
      <p:sp>
        <p:nvSpPr>
          <p:cNvPr id="3" name="Content Placeholder 2">
            <a:extLst>
              <a:ext uri="{FF2B5EF4-FFF2-40B4-BE49-F238E27FC236}">
                <a16:creationId xmlns:a16="http://schemas.microsoft.com/office/drawing/2014/main" id="{7B914F08-6FFC-12E9-FFC7-8CE8DEC054F4}"/>
              </a:ext>
            </a:extLst>
          </p:cNvPr>
          <p:cNvSpPr>
            <a:spLocks noGrp="1"/>
          </p:cNvSpPr>
          <p:nvPr>
            <p:ph idx="1"/>
          </p:nvPr>
        </p:nvSpPr>
        <p:spPr>
          <a:xfrm>
            <a:off x="1527520" y="1706548"/>
            <a:ext cx="9136959" cy="4277393"/>
          </a:xfrm>
        </p:spPr>
        <p:txBody>
          <a:bodyPr>
            <a:normAutofit fontScale="92500" lnSpcReduction="10000"/>
          </a:bodyPr>
          <a:lstStyle/>
          <a:p>
            <a:r>
              <a:rPr lang="en-IN" sz="2000" dirty="0">
                <a:latin typeface="Arial" panose="020B0604020202020204" pitchFamily="34" charset="0"/>
                <a:cs typeface="Arial" panose="020B0604020202020204" pitchFamily="34" charset="0"/>
              </a:rPr>
              <a:t>In This project we have created a Hand Gesture based Presentation System, By using this we will be able to control our PPT without actually using the laptop/ Computer.</a:t>
            </a:r>
          </a:p>
          <a:p>
            <a:endParaRPr lang="en-IN"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Gesture control technology represents a paradigm shift in human-computer interaction, offering a more intuitive and engaging means of navigating digital content. The integration of gesture recognition systems within PowerPoint introduces a new dimension to presentations, transforming the way we deliver and engage with information.</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Gesture control involves harnessing hand movements or body postures to communicate commands to devices or systems. Focusing particularly on hand gestures, we'll explore their role in controlling the flow, content, and interactivity of PowerPoint presentations.</a:t>
            </a:r>
            <a:endParaRPr lang="en-GB" sz="20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781D6B62-2854-D5FF-662B-412256F4C725}"/>
              </a:ext>
            </a:extLst>
          </p:cNvPr>
          <p:cNvSpPr>
            <a:spLocks noGrp="1"/>
          </p:cNvSpPr>
          <p:nvPr>
            <p:ph type="ftr" sz="quarter" idx="11"/>
          </p:nvPr>
        </p:nvSpPr>
        <p:spPr/>
        <p:txBody>
          <a:bodyPr/>
          <a:lstStyle/>
          <a:p>
            <a:pPr rtl="0"/>
            <a:r>
              <a:rPr lang="en-GB" noProof="0"/>
              <a:t>Presentation Title</a:t>
            </a:r>
          </a:p>
        </p:txBody>
      </p:sp>
      <p:sp>
        <p:nvSpPr>
          <p:cNvPr id="5" name="Slide Number Placeholder 4">
            <a:extLst>
              <a:ext uri="{FF2B5EF4-FFF2-40B4-BE49-F238E27FC236}">
                <a16:creationId xmlns:a16="http://schemas.microsoft.com/office/drawing/2014/main" id="{2493B43B-4CC6-3C59-FE03-D022FA857983}"/>
              </a:ext>
            </a:extLst>
          </p:cNvPr>
          <p:cNvSpPr>
            <a:spLocks noGrp="1"/>
          </p:cNvSpPr>
          <p:nvPr>
            <p:ph type="sldNum" sz="quarter" idx="12"/>
          </p:nvPr>
        </p:nvSpPr>
        <p:spPr/>
        <p:txBody>
          <a:bodyPr/>
          <a:lstStyle/>
          <a:p>
            <a:pPr rtl="0"/>
            <a:fld id="{95CBEC59-7FF9-4688-98DF-89832A0C9025}" type="slidenum">
              <a:rPr lang="en-GB" noProof="0" smtClean="0"/>
              <a:t>4</a:t>
            </a:fld>
            <a:endParaRPr lang="en-GB" noProof="0"/>
          </a:p>
        </p:txBody>
      </p:sp>
      <p:sp>
        <p:nvSpPr>
          <p:cNvPr id="7" name="Text Placeholder 6">
            <a:extLst>
              <a:ext uri="{FF2B5EF4-FFF2-40B4-BE49-F238E27FC236}">
                <a16:creationId xmlns:a16="http://schemas.microsoft.com/office/drawing/2014/main" id="{7928066C-A0DA-52AE-CCE7-FEBAF36E4A7A}"/>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3166073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5FB23-EF52-D4A3-3052-18F0B7F979CB}"/>
              </a:ext>
            </a:extLst>
          </p:cNvPr>
          <p:cNvSpPr>
            <a:spLocks noGrp="1"/>
          </p:cNvSpPr>
          <p:nvPr>
            <p:ph type="title"/>
          </p:nvPr>
        </p:nvSpPr>
        <p:spPr/>
        <p:txBody>
          <a:bodyPr/>
          <a:lstStyle/>
          <a:p>
            <a:r>
              <a:rPr lang="en-IN" dirty="0"/>
              <a:t>Prerequisites</a:t>
            </a:r>
            <a:endParaRPr lang="en-GB" dirty="0"/>
          </a:p>
        </p:txBody>
      </p:sp>
      <p:sp>
        <p:nvSpPr>
          <p:cNvPr id="3" name="Text Placeholder 2">
            <a:extLst>
              <a:ext uri="{FF2B5EF4-FFF2-40B4-BE49-F238E27FC236}">
                <a16:creationId xmlns:a16="http://schemas.microsoft.com/office/drawing/2014/main" id="{A6A25AEE-9751-954A-A74A-49BA0177FBA3}"/>
              </a:ext>
            </a:extLst>
          </p:cNvPr>
          <p:cNvSpPr>
            <a:spLocks noGrp="1"/>
          </p:cNvSpPr>
          <p:nvPr>
            <p:ph type="body" sz="half" idx="2"/>
          </p:nvPr>
        </p:nvSpPr>
        <p:spPr/>
        <p:txBody>
          <a:bodyPr/>
          <a:lstStyle/>
          <a:p>
            <a:r>
              <a:rPr lang="en-IN" dirty="0"/>
              <a:t>Knowledge Of AI/ML</a:t>
            </a:r>
            <a:endParaRPr lang="en-GB" dirty="0"/>
          </a:p>
        </p:txBody>
      </p:sp>
      <p:sp>
        <p:nvSpPr>
          <p:cNvPr id="4" name="Footer Placeholder 3">
            <a:extLst>
              <a:ext uri="{FF2B5EF4-FFF2-40B4-BE49-F238E27FC236}">
                <a16:creationId xmlns:a16="http://schemas.microsoft.com/office/drawing/2014/main" id="{5F087F06-9721-C8D3-C7F2-E9EE414A3609}"/>
              </a:ext>
            </a:extLst>
          </p:cNvPr>
          <p:cNvSpPr>
            <a:spLocks noGrp="1"/>
          </p:cNvSpPr>
          <p:nvPr>
            <p:ph type="ftr" sz="quarter" idx="11"/>
          </p:nvPr>
        </p:nvSpPr>
        <p:spPr/>
        <p:txBody>
          <a:bodyPr/>
          <a:lstStyle/>
          <a:p>
            <a:pPr rtl="0"/>
            <a:r>
              <a:rPr lang="en-GB" noProof="0"/>
              <a:t>Presentation Title</a:t>
            </a:r>
          </a:p>
        </p:txBody>
      </p:sp>
      <p:sp>
        <p:nvSpPr>
          <p:cNvPr id="5" name="Slide Number Placeholder 4">
            <a:extLst>
              <a:ext uri="{FF2B5EF4-FFF2-40B4-BE49-F238E27FC236}">
                <a16:creationId xmlns:a16="http://schemas.microsoft.com/office/drawing/2014/main" id="{DBA2B4C2-E98D-F544-D246-C4F235DC377E}"/>
              </a:ext>
            </a:extLst>
          </p:cNvPr>
          <p:cNvSpPr>
            <a:spLocks noGrp="1"/>
          </p:cNvSpPr>
          <p:nvPr>
            <p:ph type="sldNum" sz="quarter" idx="12"/>
          </p:nvPr>
        </p:nvSpPr>
        <p:spPr/>
        <p:txBody>
          <a:bodyPr/>
          <a:lstStyle/>
          <a:p>
            <a:pPr rtl="0"/>
            <a:fld id="{95CBEC59-7FF9-4688-98DF-89832A0C9025}" type="slidenum">
              <a:rPr lang="en-GB" noProof="0" smtClean="0"/>
              <a:t>5</a:t>
            </a:fld>
            <a:endParaRPr lang="en-GB" noProof="0"/>
          </a:p>
        </p:txBody>
      </p:sp>
      <p:sp>
        <p:nvSpPr>
          <p:cNvPr id="6" name="Text Placeholder 5">
            <a:extLst>
              <a:ext uri="{FF2B5EF4-FFF2-40B4-BE49-F238E27FC236}">
                <a16:creationId xmlns:a16="http://schemas.microsoft.com/office/drawing/2014/main" id="{2D402727-0B99-12DC-96B9-0AC6B3737DE5}"/>
              </a:ext>
            </a:extLst>
          </p:cNvPr>
          <p:cNvSpPr>
            <a:spLocks noGrp="1"/>
          </p:cNvSpPr>
          <p:nvPr>
            <p:ph type="body" sz="half" idx="16"/>
          </p:nvPr>
        </p:nvSpPr>
        <p:spPr/>
        <p:txBody>
          <a:bodyPr/>
          <a:lstStyle/>
          <a:p>
            <a:r>
              <a:rPr lang="en-IN" dirty="0"/>
              <a:t>Python Language</a:t>
            </a:r>
            <a:endParaRPr lang="en-GB" dirty="0"/>
          </a:p>
        </p:txBody>
      </p:sp>
      <p:sp>
        <p:nvSpPr>
          <p:cNvPr id="7" name="Text Placeholder 6">
            <a:extLst>
              <a:ext uri="{FF2B5EF4-FFF2-40B4-BE49-F238E27FC236}">
                <a16:creationId xmlns:a16="http://schemas.microsoft.com/office/drawing/2014/main" id="{27087368-3FCF-DF13-F9D2-4AF826FE685E}"/>
              </a:ext>
            </a:extLst>
          </p:cNvPr>
          <p:cNvSpPr>
            <a:spLocks noGrp="1"/>
          </p:cNvSpPr>
          <p:nvPr>
            <p:ph type="body" sz="half" idx="17"/>
          </p:nvPr>
        </p:nvSpPr>
        <p:spPr/>
        <p:txBody>
          <a:bodyPr/>
          <a:lstStyle/>
          <a:p>
            <a:r>
              <a:rPr lang="en-IN" dirty="0"/>
              <a:t>All About OpenCV</a:t>
            </a:r>
            <a:endParaRPr lang="en-GB" dirty="0"/>
          </a:p>
        </p:txBody>
      </p:sp>
      <p:sp>
        <p:nvSpPr>
          <p:cNvPr id="8" name="Text Placeholder 7">
            <a:extLst>
              <a:ext uri="{FF2B5EF4-FFF2-40B4-BE49-F238E27FC236}">
                <a16:creationId xmlns:a16="http://schemas.microsoft.com/office/drawing/2014/main" id="{A88114E5-6588-CB4B-4581-BB89157F2F7E}"/>
              </a:ext>
            </a:extLst>
          </p:cNvPr>
          <p:cNvSpPr>
            <a:spLocks noGrp="1"/>
          </p:cNvSpPr>
          <p:nvPr>
            <p:ph type="body" sz="half" idx="18"/>
          </p:nvPr>
        </p:nvSpPr>
        <p:spPr>
          <a:xfrm>
            <a:off x="928801" y="4746794"/>
            <a:ext cx="4033164" cy="932322"/>
          </a:xfrm>
        </p:spPr>
        <p:txBody>
          <a:bodyPr>
            <a:normAutofit/>
          </a:bodyPr>
          <a:lstStyle/>
          <a:p>
            <a:r>
              <a:rPr lang="en-IN" dirty="0" err="1"/>
              <a:t>MediaPipe</a:t>
            </a:r>
            <a:r>
              <a:rPr lang="en-IN" dirty="0"/>
              <a:t> And Other Module Package</a:t>
            </a:r>
            <a:endParaRPr lang="en-GB" dirty="0"/>
          </a:p>
        </p:txBody>
      </p:sp>
      <p:sp>
        <p:nvSpPr>
          <p:cNvPr id="9" name="Text Placeholder 8">
            <a:extLst>
              <a:ext uri="{FF2B5EF4-FFF2-40B4-BE49-F238E27FC236}">
                <a16:creationId xmlns:a16="http://schemas.microsoft.com/office/drawing/2014/main" id="{757FC260-E55E-5E9F-1325-B1B1E6E429C2}"/>
              </a:ext>
            </a:extLst>
          </p:cNvPr>
          <p:cNvSpPr>
            <a:spLocks noGrp="1"/>
          </p:cNvSpPr>
          <p:nvPr>
            <p:ph type="body" sz="half" idx="19"/>
          </p:nvPr>
        </p:nvSpPr>
        <p:spPr>
          <a:xfrm>
            <a:off x="8006525" y="4670865"/>
            <a:ext cx="3256674" cy="868680"/>
          </a:xfrm>
        </p:spPr>
        <p:txBody>
          <a:bodyPr>
            <a:normAutofit/>
          </a:bodyPr>
          <a:lstStyle/>
          <a:p>
            <a:r>
              <a:rPr lang="en-IN" dirty="0"/>
              <a:t>Knowledge of version of Python</a:t>
            </a:r>
            <a:endParaRPr lang="en-GB" dirty="0"/>
          </a:p>
        </p:txBody>
      </p:sp>
      <p:sp>
        <p:nvSpPr>
          <p:cNvPr id="18" name="Picture Placeholder 17">
            <a:extLst>
              <a:ext uri="{FF2B5EF4-FFF2-40B4-BE49-F238E27FC236}">
                <a16:creationId xmlns:a16="http://schemas.microsoft.com/office/drawing/2014/main" id="{30763345-3627-5B75-3118-9A751E3D5430}"/>
              </a:ext>
            </a:extLst>
          </p:cNvPr>
          <p:cNvSpPr>
            <a:spLocks noGrp="1"/>
          </p:cNvSpPr>
          <p:nvPr>
            <p:ph type="pic" sz="quarter" idx="28"/>
          </p:nvPr>
        </p:nvSpPr>
        <p:spPr/>
      </p:sp>
      <p:sp>
        <p:nvSpPr>
          <p:cNvPr id="19" name="Picture Placeholder 18">
            <a:extLst>
              <a:ext uri="{FF2B5EF4-FFF2-40B4-BE49-F238E27FC236}">
                <a16:creationId xmlns:a16="http://schemas.microsoft.com/office/drawing/2014/main" id="{14DA1DDC-9826-21D6-947D-A83C6E490536}"/>
              </a:ext>
            </a:extLst>
          </p:cNvPr>
          <p:cNvSpPr>
            <a:spLocks noGrp="1"/>
          </p:cNvSpPr>
          <p:nvPr>
            <p:ph type="pic" sz="quarter" idx="29"/>
          </p:nvPr>
        </p:nvSpPr>
        <p:spPr/>
      </p:sp>
      <p:sp>
        <p:nvSpPr>
          <p:cNvPr id="23" name="Text Placeholder 22">
            <a:extLst>
              <a:ext uri="{FF2B5EF4-FFF2-40B4-BE49-F238E27FC236}">
                <a16:creationId xmlns:a16="http://schemas.microsoft.com/office/drawing/2014/main" id="{70B8D712-28E6-4C04-F0D4-12F42389DC09}"/>
              </a:ext>
            </a:extLst>
          </p:cNvPr>
          <p:cNvSpPr>
            <a:spLocks noGrp="1"/>
          </p:cNvSpPr>
          <p:nvPr>
            <p:ph type="body" sz="quarter" idx="15"/>
          </p:nvPr>
        </p:nvSpPr>
        <p:spPr/>
        <p:txBody>
          <a:bodyPr/>
          <a:lstStyle/>
          <a:p>
            <a:endParaRPr lang="en-GB"/>
          </a:p>
        </p:txBody>
      </p:sp>
      <p:pic>
        <p:nvPicPr>
          <p:cNvPr id="1030" name="Picture 6" descr="Machine Learning Definition | DeepAI">
            <a:extLst>
              <a:ext uri="{FF2B5EF4-FFF2-40B4-BE49-F238E27FC236}">
                <a16:creationId xmlns:a16="http://schemas.microsoft.com/office/drawing/2014/main" id="{BDB0FCB7-FCAA-71C9-8416-FD9DEA7A85D2}"/>
              </a:ext>
            </a:extLst>
          </p:cNvPr>
          <p:cNvPicPr>
            <a:picLocks noGrp="1" noChangeAspect="1" noChangeArrowheads="1"/>
          </p:cNvPicPr>
          <p:nvPr>
            <p:ph type="pic" sz="quarter" idx="27"/>
          </p:nvPr>
        </p:nvPicPr>
        <p:blipFill>
          <a:blip r:embed="rId2">
            <a:extLst>
              <a:ext uri="{28A0092B-C50C-407E-A947-70E740481C1C}">
                <a14:useLocalDpi xmlns:a14="http://schemas.microsoft.com/office/drawing/2010/main" val="0"/>
              </a:ext>
            </a:extLst>
          </a:blip>
          <a:srcRect l="20708" r="20708"/>
          <a:stretch>
            <a:fillRect/>
          </a:stretch>
        </p:blipFill>
        <p:spPr bwMode="auto">
          <a:xfrm>
            <a:off x="1041234" y="1757980"/>
            <a:ext cx="867600" cy="8686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ython Logo / Python Resources - Tinkering I.S. Prof - See more ideas ...">
            <a:extLst>
              <a:ext uri="{FF2B5EF4-FFF2-40B4-BE49-F238E27FC236}">
                <a16:creationId xmlns:a16="http://schemas.microsoft.com/office/drawing/2014/main" id="{9F4F5D56-2CDF-92B9-966D-229D3129F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6544" y="1739613"/>
            <a:ext cx="867599" cy="9079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4F84DC09-17DA-5A19-879B-E2FF96C563E8}"/>
              </a:ext>
            </a:extLst>
          </p:cNvPr>
          <p:cNvPicPr>
            <a:picLocks noChangeAspect="1"/>
          </p:cNvPicPr>
          <p:nvPr/>
        </p:nvPicPr>
        <p:blipFill>
          <a:blip r:embed="rId4"/>
          <a:stretch>
            <a:fillRect/>
          </a:stretch>
        </p:blipFill>
        <p:spPr>
          <a:xfrm>
            <a:off x="8075488" y="1758048"/>
            <a:ext cx="940331" cy="877541"/>
          </a:xfrm>
          <a:prstGeom prst="rect">
            <a:avLst/>
          </a:prstGeom>
        </p:spPr>
      </p:pic>
      <p:pic>
        <p:nvPicPr>
          <p:cNvPr id="1038" name="Picture 14" descr="Home - mediapipe">
            <a:extLst>
              <a:ext uri="{FF2B5EF4-FFF2-40B4-BE49-F238E27FC236}">
                <a16:creationId xmlns:a16="http://schemas.microsoft.com/office/drawing/2014/main" id="{B68669DE-572D-358F-E1AE-9BEE41B74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1235" y="4166476"/>
            <a:ext cx="2830312" cy="52814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Microsoft Python">
            <a:extLst>
              <a:ext uri="{FF2B5EF4-FFF2-40B4-BE49-F238E27FC236}">
                <a16:creationId xmlns:a16="http://schemas.microsoft.com/office/drawing/2014/main" id="{7A6D6BDE-4ACE-9108-E42A-C0CD42F98C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5488" y="3766082"/>
            <a:ext cx="1014631" cy="868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794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F845B-DE2F-91AE-35C3-A7A0B8A2A1A3}"/>
              </a:ext>
            </a:extLst>
          </p:cNvPr>
          <p:cNvSpPr>
            <a:spLocks noGrp="1"/>
          </p:cNvSpPr>
          <p:nvPr>
            <p:ph type="title"/>
          </p:nvPr>
        </p:nvSpPr>
        <p:spPr/>
        <p:txBody>
          <a:bodyPr/>
          <a:lstStyle/>
          <a:p>
            <a:r>
              <a:rPr lang="en-IN" dirty="0"/>
              <a:t>What are Gestures</a:t>
            </a:r>
            <a:endParaRPr lang="en-GB" dirty="0"/>
          </a:p>
        </p:txBody>
      </p:sp>
      <p:sp>
        <p:nvSpPr>
          <p:cNvPr id="3" name="Content Placeholder 2">
            <a:extLst>
              <a:ext uri="{FF2B5EF4-FFF2-40B4-BE49-F238E27FC236}">
                <a16:creationId xmlns:a16="http://schemas.microsoft.com/office/drawing/2014/main" id="{FB34116E-C7D0-9973-C23D-36EB2A05F8B1}"/>
              </a:ext>
            </a:extLst>
          </p:cNvPr>
          <p:cNvSpPr>
            <a:spLocks noGrp="1"/>
          </p:cNvSpPr>
          <p:nvPr>
            <p:ph idx="1"/>
          </p:nvPr>
        </p:nvSpPr>
        <p:spPr>
          <a:xfrm>
            <a:off x="1527520" y="1706548"/>
            <a:ext cx="8997737" cy="4145612"/>
          </a:xfrm>
        </p:spPr>
        <p:txBody>
          <a:bodyPr>
            <a:normAutofit lnSpcReduction="10000"/>
          </a:bodyPr>
          <a:lstStyle/>
          <a:p>
            <a:r>
              <a:rPr lang="en-US" sz="1800" dirty="0">
                <a:latin typeface="Arial" panose="020B0604020202020204" pitchFamily="34" charset="0"/>
                <a:cs typeface="Arial" panose="020B0604020202020204" pitchFamily="34" charset="0"/>
              </a:rPr>
              <a:t>Gestures are non-verbal, physical movements or expressions made intentionally or unconsciously using various parts of the body, primarily the hands, arms, face, and body. These movements convey specific meanings, emotions, or messages in communication and can be used alongside or in place of verbal language.</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Gestures play a crucial role in human communication, enhancing the clarity of spoken language, emphasizing messages, and conveying emotions. They can also serve as a form of communication in situations where verbal language may not be feasible, such as in noisy environments or when interacting with individuals who speak different languages.</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Understanding gestures within a cultural context is essential, as interpretations can vary widely across different cultures and regions. Overall, gestures complement verbal communication, adding depth and nuance to interpersonal interactions.</a:t>
            </a:r>
            <a:endParaRPr lang="en-GB" sz="18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C3FF475-3BA7-27BE-E4F8-F456A7EE3C54}"/>
              </a:ext>
            </a:extLst>
          </p:cNvPr>
          <p:cNvSpPr>
            <a:spLocks noGrp="1"/>
          </p:cNvSpPr>
          <p:nvPr>
            <p:ph type="ftr" sz="quarter" idx="11"/>
          </p:nvPr>
        </p:nvSpPr>
        <p:spPr/>
        <p:txBody>
          <a:bodyPr/>
          <a:lstStyle/>
          <a:p>
            <a:pPr rtl="0"/>
            <a:r>
              <a:rPr lang="en-GB" noProof="0"/>
              <a:t>Presentation Title</a:t>
            </a:r>
          </a:p>
        </p:txBody>
      </p:sp>
      <p:sp>
        <p:nvSpPr>
          <p:cNvPr id="5" name="Slide Number Placeholder 4">
            <a:extLst>
              <a:ext uri="{FF2B5EF4-FFF2-40B4-BE49-F238E27FC236}">
                <a16:creationId xmlns:a16="http://schemas.microsoft.com/office/drawing/2014/main" id="{A0B1965C-6835-8805-7C95-574D78630467}"/>
              </a:ext>
            </a:extLst>
          </p:cNvPr>
          <p:cNvSpPr>
            <a:spLocks noGrp="1"/>
          </p:cNvSpPr>
          <p:nvPr>
            <p:ph type="sldNum" sz="quarter" idx="12"/>
          </p:nvPr>
        </p:nvSpPr>
        <p:spPr/>
        <p:txBody>
          <a:bodyPr/>
          <a:lstStyle/>
          <a:p>
            <a:pPr rtl="0"/>
            <a:fld id="{95CBEC59-7FF9-4688-98DF-89832A0C9025}" type="slidenum">
              <a:rPr lang="en-GB" noProof="0" smtClean="0"/>
              <a:t>6</a:t>
            </a:fld>
            <a:endParaRPr lang="en-GB" noProof="0"/>
          </a:p>
        </p:txBody>
      </p:sp>
      <p:sp>
        <p:nvSpPr>
          <p:cNvPr id="7" name="Text Placeholder 6">
            <a:extLst>
              <a:ext uri="{FF2B5EF4-FFF2-40B4-BE49-F238E27FC236}">
                <a16:creationId xmlns:a16="http://schemas.microsoft.com/office/drawing/2014/main" id="{4E01882A-A332-BF6C-C070-503C495D7C8F}"/>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3653248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27013-6979-9AEF-39F5-7CA31D3A0A0B}"/>
              </a:ext>
            </a:extLst>
          </p:cNvPr>
          <p:cNvSpPr>
            <a:spLocks noGrp="1"/>
          </p:cNvSpPr>
          <p:nvPr>
            <p:ph type="title"/>
          </p:nvPr>
        </p:nvSpPr>
        <p:spPr/>
        <p:txBody>
          <a:bodyPr/>
          <a:lstStyle/>
          <a:p>
            <a:r>
              <a:rPr lang="en-IN" dirty="0"/>
              <a:t>Types of Gesture</a:t>
            </a:r>
            <a:endParaRPr lang="en-GB" dirty="0"/>
          </a:p>
        </p:txBody>
      </p:sp>
      <p:sp>
        <p:nvSpPr>
          <p:cNvPr id="3" name="Content Placeholder 2">
            <a:extLst>
              <a:ext uri="{FF2B5EF4-FFF2-40B4-BE49-F238E27FC236}">
                <a16:creationId xmlns:a16="http://schemas.microsoft.com/office/drawing/2014/main" id="{A8422FB2-AEA0-66AA-E79B-C730A96C42C9}"/>
              </a:ext>
            </a:extLst>
          </p:cNvPr>
          <p:cNvSpPr>
            <a:spLocks noGrp="1"/>
          </p:cNvSpPr>
          <p:nvPr>
            <p:ph idx="1"/>
          </p:nvPr>
        </p:nvSpPr>
        <p:spPr>
          <a:xfrm>
            <a:off x="1527520" y="1872407"/>
            <a:ext cx="8997737" cy="3939788"/>
          </a:xfrm>
        </p:spPr>
        <p:txBody>
          <a:bodyPr>
            <a:normAutofit lnSpcReduction="10000"/>
          </a:bodyPr>
          <a:lstStyle/>
          <a:p>
            <a:pPr marL="285750" indent="-285750">
              <a:buFont typeface="Wingdings" panose="05000000000000000000" pitchFamily="2" charset="2"/>
              <a:buChar char="Ø"/>
            </a:pPr>
            <a:r>
              <a:rPr lang="en-US" sz="1800" dirty="0">
                <a:latin typeface="Arial" panose="020B0604020202020204" pitchFamily="34" charset="0"/>
                <a:cs typeface="Arial" panose="020B0604020202020204" pitchFamily="34" charset="0"/>
              </a:rPr>
              <a:t>Hand Gestures: Movements or positions of the hands and fingers used to emphasize speech, communicate ideas, or express emotions. Examples include waving, pointing, thumbs up, or the peace sign.</a:t>
            </a:r>
          </a:p>
          <a:p>
            <a:pPr marL="285750" indent="-285750">
              <a:buFont typeface="Wingdings" panose="05000000000000000000" pitchFamily="2" charset="2"/>
              <a:buChar char="Ø"/>
            </a:pPr>
            <a:endParaRPr lang="en-US" sz="18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1800" dirty="0">
                <a:latin typeface="Arial" panose="020B0604020202020204" pitchFamily="34" charset="0"/>
                <a:cs typeface="Arial" panose="020B0604020202020204" pitchFamily="34" charset="0"/>
              </a:rPr>
              <a:t>Facial Gestures: Expressions made using facial muscles, such as raising eyebrows, smiling, frowning, or winking, conveying emotions and intentions.</a:t>
            </a:r>
          </a:p>
          <a:p>
            <a:pPr marL="285750" indent="-285750">
              <a:buFont typeface="Wingdings" panose="05000000000000000000" pitchFamily="2" charset="2"/>
              <a:buChar char="Ø"/>
            </a:pPr>
            <a:endParaRPr lang="en-US" sz="18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1800" dirty="0">
                <a:latin typeface="Arial" panose="020B0604020202020204" pitchFamily="34" charset="0"/>
                <a:cs typeface="Arial" panose="020B0604020202020204" pitchFamily="34" charset="0"/>
              </a:rPr>
              <a:t>Body Gestures: Postures or movements of the body, excluding the face and hands, used to communicate or express feelings, such as shrugging shoulders, crossing arms, or leaning in.</a:t>
            </a:r>
          </a:p>
          <a:p>
            <a:pPr marL="285750" indent="-285750">
              <a:buFont typeface="Wingdings" panose="05000000000000000000" pitchFamily="2" charset="2"/>
              <a:buChar char="Ø"/>
            </a:pPr>
            <a:endParaRPr lang="en-US" sz="18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1800" dirty="0">
                <a:latin typeface="Arial" panose="020B0604020202020204" pitchFamily="34" charset="0"/>
                <a:cs typeface="Arial" panose="020B0604020202020204" pitchFamily="34" charset="0"/>
              </a:rPr>
              <a:t>Emotional Gestures: Gestures that directly express emotions, such as clenching fists in anger, covering the mouth in shock, or hugging as a sign of affection.</a:t>
            </a:r>
          </a:p>
        </p:txBody>
      </p:sp>
      <p:sp>
        <p:nvSpPr>
          <p:cNvPr id="4" name="Footer Placeholder 3">
            <a:extLst>
              <a:ext uri="{FF2B5EF4-FFF2-40B4-BE49-F238E27FC236}">
                <a16:creationId xmlns:a16="http://schemas.microsoft.com/office/drawing/2014/main" id="{3B69654E-DFC0-6A07-F286-E30EB1BE14E4}"/>
              </a:ext>
            </a:extLst>
          </p:cNvPr>
          <p:cNvSpPr>
            <a:spLocks noGrp="1"/>
          </p:cNvSpPr>
          <p:nvPr>
            <p:ph type="ftr" sz="quarter" idx="11"/>
          </p:nvPr>
        </p:nvSpPr>
        <p:spPr/>
        <p:txBody>
          <a:bodyPr/>
          <a:lstStyle/>
          <a:p>
            <a:pPr rtl="0"/>
            <a:r>
              <a:rPr lang="en-GB" noProof="0"/>
              <a:t>Presentation Title</a:t>
            </a:r>
          </a:p>
        </p:txBody>
      </p:sp>
      <p:sp>
        <p:nvSpPr>
          <p:cNvPr id="5" name="Slide Number Placeholder 4">
            <a:extLst>
              <a:ext uri="{FF2B5EF4-FFF2-40B4-BE49-F238E27FC236}">
                <a16:creationId xmlns:a16="http://schemas.microsoft.com/office/drawing/2014/main" id="{D11F4BD8-DDE9-3C61-36F1-2E14DC27FC7A}"/>
              </a:ext>
            </a:extLst>
          </p:cNvPr>
          <p:cNvSpPr>
            <a:spLocks noGrp="1"/>
          </p:cNvSpPr>
          <p:nvPr>
            <p:ph type="sldNum" sz="quarter" idx="12"/>
          </p:nvPr>
        </p:nvSpPr>
        <p:spPr/>
        <p:txBody>
          <a:bodyPr/>
          <a:lstStyle/>
          <a:p>
            <a:pPr rtl="0"/>
            <a:fld id="{95CBEC59-7FF9-4688-98DF-89832A0C9025}" type="slidenum">
              <a:rPr lang="en-GB" noProof="0" smtClean="0"/>
              <a:t>7</a:t>
            </a:fld>
            <a:endParaRPr lang="en-GB" noProof="0"/>
          </a:p>
        </p:txBody>
      </p:sp>
      <p:sp>
        <p:nvSpPr>
          <p:cNvPr id="7" name="Text Placeholder 6">
            <a:extLst>
              <a:ext uri="{FF2B5EF4-FFF2-40B4-BE49-F238E27FC236}">
                <a16:creationId xmlns:a16="http://schemas.microsoft.com/office/drawing/2014/main" id="{59735D01-96A0-376C-5DC3-0E72E20A0386}"/>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2130244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5C5AB-CC2C-345A-4554-2A9D8DA1A454}"/>
              </a:ext>
            </a:extLst>
          </p:cNvPr>
          <p:cNvSpPr>
            <a:spLocks noGrp="1"/>
          </p:cNvSpPr>
          <p:nvPr>
            <p:ph type="title"/>
          </p:nvPr>
        </p:nvSpPr>
        <p:spPr/>
        <p:txBody>
          <a:bodyPr/>
          <a:lstStyle/>
          <a:p>
            <a:r>
              <a:rPr lang="en-GB" b="1" i="0" dirty="0">
                <a:effectLst/>
                <a:latin typeface="Arial Black" panose="020B0A04020102020204" pitchFamily="34" charset="0"/>
              </a:rPr>
              <a:t>Applications:</a:t>
            </a:r>
            <a:endParaRPr lang="en-GB" dirty="0">
              <a:latin typeface="Arial Black" panose="020B0A04020102020204" pitchFamily="34" charset="0"/>
            </a:endParaRPr>
          </a:p>
        </p:txBody>
      </p:sp>
      <p:sp>
        <p:nvSpPr>
          <p:cNvPr id="3" name="Content Placeholder 2">
            <a:extLst>
              <a:ext uri="{FF2B5EF4-FFF2-40B4-BE49-F238E27FC236}">
                <a16:creationId xmlns:a16="http://schemas.microsoft.com/office/drawing/2014/main" id="{6C53E00E-BDD7-D08A-EC98-3716B7F1E347}"/>
              </a:ext>
            </a:extLst>
          </p:cNvPr>
          <p:cNvSpPr>
            <a:spLocks noGrp="1"/>
          </p:cNvSpPr>
          <p:nvPr>
            <p:ph idx="1"/>
          </p:nvPr>
        </p:nvSpPr>
        <p:spPr>
          <a:xfrm>
            <a:off x="1527520" y="1706548"/>
            <a:ext cx="8997737" cy="4105647"/>
          </a:xfrm>
        </p:spPr>
        <p:txBody>
          <a:bodyPr>
            <a:noAutofit/>
          </a:bodyPr>
          <a:lstStyle/>
          <a:p>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Gaming: In the gaming industry, gesture control enables players to interact with games using body movements, providing immersive and interactive gaming experiences, as seen in motion-sensing gaming consoles like Xbox Kinect or PlayStation Move.</a:t>
            </a:r>
          </a:p>
          <a:p>
            <a:pPr marL="285750" indent="-28575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Healthcare: Gesture control is used in healthcare for touchless interfaces in operating rooms, enabling surgeons to access digital information without contaminating their hands.</a:t>
            </a:r>
          </a:p>
          <a:p>
            <a:pPr marL="285750" indent="-28575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Automotive Industry: Gesture control technology is integrated into some automobiles, allowing drivers to perform tasks like adjusting controls, changing music, or answering calls with hand gestures, reducing distraction while driving.</a:t>
            </a:r>
          </a:p>
          <a:p>
            <a:pPr marL="285750" indent="-28575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Presentations and Public Speaking: In presentations, gesture control systems aid presenters by enabling them to navigate slides or interact with content seamlessly, adding dynamism to presentations.</a:t>
            </a:r>
            <a:endParaRPr lang="en-GB"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8CF1EC12-B0A3-2453-60A8-600B5BC002F9}"/>
              </a:ext>
            </a:extLst>
          </p:cNvPr>
          <p:cNvSpPr>
            <a:spLocks noGrp="1"/>
          </p:cNvSpPr>
          <p:nvPr>
            <p:ph type="ftr" sz="quarter" idx="11"/>
          </p:nvPr>
        </p:nvSpPr>
        <p:spPr/>
        <p:txBody>
          <a:bodyPr/>
          <a:lstStyle/>
          <a:p>
            <a:pPr rtl="0"/>
            <a:r>
              <a:rPr lang="en-GB" noProof="0"/>
              <a:t>Presentation Title</a:t>
            </a:r>
          </a:p>
        </p:txBody>
      </p:sp>
      <p:sp>
        <p:nvSpPr>
          <p:cNvPr id="5" name="Slide Number Placeholder 4">
            <a:extLst>
              <a:ext uri="{FF2B5EF4-FFF2-40B4-BE49-F238E27FC236}">
                <a16:creationId xmlns:a16="http://schemas.microsoft.com/office/drawing/2014/main" id="{9AE63304-200D-30D9-2429-5553F4DDF122}"/>
              </a:ext>
            </a:extLst>
          </p:cNvPr>
          <p:cNvSpPr>
            <a:spLocks noGrp="1"/>
          </p:cNvSpPr>
          <p:nvPr>
            <p:ph type="sldNum" sz="quarter" idx="12"/>
          </p:nvPr>
        </p:nvSpPr>
        <p:spPr/>
        <p:txBody>
          <a:bodyPr/>
          <a:lstStyle/>
          <a:p>
            <a:pPr rtl="0"/>
            <a:fld id="{95CBEC59-7FF9-4688-98DF-89832A0C9025}" type="slidenum">
              <a:rPr lang="en-GB" noProof="0" smtClean="0"/>
              <a:t>8</a:t>
            </a:fld>
            <a:endParaRPr lang="en-GB" noProof="0"/>
          </a:p>
        </p:txBody>
      </p:sp>
      <p:sp>
        <p:nvSpPr>
          <p:cNvPr id="7" name="Text Placeholder 6">
            <a:extLst>
              <a:ext uri="{FF2B5EF4-FFF2-40B4-BE49-F238E27FC236}">
                <a16:creationId xmlns:a16="http://schemas.microsoft.com/office/drawing/2014/main" id="{CCD903C8-7459-A273-9E34-A0E5CFA413C8}"/>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2670008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8CB72-5C5D-7431-81B2-DDD9957E1B9E}"/>
              </a:ext>
            </a:extLst>
          </p:cNvPr>
          <p:cNvSpPr>
            <a:spLocks noGrp="1"/>
          </p:cNvSpPr>
          <p:nvPr>
            <p:ph type="title"/>
          </p:nvPr>
        </p:nvSpPr>
        <p:spPr/>
        <p:txBody>
          <a:bodyPr/>
          <a:lstStyle/>
          <a:p>
            <a:r>
              <a:rPr lang="en-GB" b="1" i="0" dirty="0">
                <a:effectLst/>
                <a:latin typeface="Arial Black" panose="020B0A04020102020204" pitchFamily="34" charset="0"/>
              </a:rPr>
              <a:t>Importance</a:t>
            </a:r>
            <a:endParaRPr lang="en-GB" dirty="0">
              <a:latin typeface="Arial Black" panose="020B0A04020102020204" pitchFamily="34" charset="0"/>
            </a:endParaRPr>
          </a:p>
        </p:txBody>
      </p:sp>
      <p:sp>
        <p:nvSpPr>
          <p:cNvPr id="3" name="Content Placeholder 2">
            <a:extLst>
              <a:ext uri="{FF2B5EF4-FFF2-40B4-BE49-F238E27FC236}">
                <a16:creationId xmlns:a16="http://schemas.microsoft.com/office/drawing/2014/main" id="{0E677BCE-053D-474F-50DD-4D5084595F72}"/>
              </a:ext>
            </a:extLst>
          </p:cNvPr>
          <p:cNvSpPr>
            <a:spLocks noGrp="1"/>
          </p:cNvSpPr>
          <p:nvPr>
            <p:ph idx="1"/>
          </p:nvPr>
        </p:nvSpPr>
        <p:spPr>
          <a:xfrm>
            <a:off x="1527521" y="1994136"/>
            <a:ext cx="8997737" cy="3847087"/>
          </a:xfrm>
        </p:spPr>
        <p:txBody>
          <a:bodyPr>
            <a:normAutofit/>
          </a:bodyPr>
          <a:lstStyle/>
          <a:p>
            <a:pPr marL="285750" indent="-285750">
              <a:buFont typeface="Wingdings" panose="05000000000000000000" pitchFamily="2" charset="2"/>
              <a:buChar char="Ø"/>
            </a:pPr>
            <a:r>
              <a:rPr lang="en-US" sz="1800" dirty="0">
                <a:latin typeface="Arial" panose="020B0604020202020204" pitchFamily="34" charset="0"/>
                <a:cs typeface="Arial" panose="020B0604020202020204" pitchFamily="34" charset="0"/>
              </a:rPr>
              <a:t>Enhanced User Experience: Intuitive and user-friendly interfaces.</a:t>
            </a:r>
          </a:p>
          <a:p>
            <a:pPr marL="285750" indent="-285750">
              <a:buFont typeface="Wingdings" panose="05000000000000000000" pitchFamily="2" charset="2"/>
              <a:buChar char="Ø"/>
            </a:pPr>
            <a:endParaRPr lang="en-US" sz="18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1800" dirty="0">
                <a:latin typeface="Arial" panose="020B0604020202020204" pitchFamily="34" charset="0"/>
                <a:cs typeface="Arial" panose="020B0604020202020204" pitchFamily="34" charset="0"/>
              </a:rPr>
              <a:t>Accessibility: Alternative interface for individuals with disabilities.</a:t>
            </a:r>
          </a:p>
          <a:p>
            <a:pPr marL="285750" indent="-285750">
              <a:buFont typeface="Wingdings" panose="05000000000000000000" pitchFamily="2" charset="2"/>
              <a:buChar char="Ø"/>
            </a:pPr>
            <a:endParaRPr lang="en-US" sz="18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1800" dirty="0">
                <a:latin typeface="Arial" panose="020B0604020202020204" pitchFamily="34" charset="0"/>
                <a:cs typeface="Arial" panose="020B0604020202020204" pitchFamily="34" charset="0"/>
              </a:rPr>
              <a:t>Efficiency and Convenience: Streamlined tasks and quicker actions.</a:t>
            </a:r>
          </a:p>
          <a:p>
            <a:pPr marL="285750" indent="-285750">
              <a:buFont typeface="Wingdings" panose="05000000000000000000" pitchFamily="2" charset="2"/>
              <a:buChar char="Ø"/>
            </a:pPr>
            <a:endParaRPr lang="en-US" sz="18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1800" dirty="0">
                <a:latin typeface="Arial" panose="020B0604020202020204" pitchFamily="34" charset="0"/>
                <a:cs typeface="Arial" panose="020B0604020202020204" pitchFamily="34" charset="0"/>
              </a:rPr>
              <a:t>Innovation and Future Technology: Evolution in human-computer interaction.</a:t>
            </a:r>
          </a:p>
          <a:p>
            <a:pPr marL="285750" indent="-285750">
              <a:buFont typeface="Wingdings" panose="05000000000000000000" pitchFamily="2" charset="2"/>
              <a:buChar char="Ø"/>
            </a:pPr>
            <a:endParaRPr lang="en-US" sz="18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1800" dirty="0">
                <a:latin typeface="Arial" panose="020B0604020202020204" pitchFamily="34" charset="0"/>
                <a:cs typeface="Arial" panose="020B0604020202020204" pitchFamily="34" charset="0"/>
              </a:rPr>
              <a:t>Engagement and Entertainment: Added immersion and enjoyment in various applications.</a:t>
            </a:r>
            <a:endParaRPr lang="en-GB" sz="18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7463DB42-EE9F-F2BC-3DBF-2990228A6482}"/>
              </a:ext>
            </a:extLst>
          </p:cNvPr>
          <p:cNvSpPr>
            <a:spLocks noGrp="1"/>
          </p:cNvSpPr>
          <p:nvPr>
            <p:ph type="ftr" sz="quarter" idx="11"/>
          </p:nvPr>
        </p:nvSpPr>
        <p:spPr/>
        <p:txBody>
          <a:bodyPr/>
          <a:lstStyle/>
          <a:p>
            <a:pPr rtl="0"/>
            <a:r>
              <a:rPr lang="en-GB" noProof="0"/>
              <a:t>Presentation Title</a:t>
            </a:r>
          </a:p>
        </p:txBody>
      </p:sp>
      <p:sp>
        <p:nvSpPr>
          <p:cNvPr id="5" name="Slide Number Placeholder 4">
            <a:extLst>
              <a:ext uri="{FF2B5EF4-FFF2-40B4-BE49-F238E27FC236}">
                <a16:creationId xmlns:a16="http://schemas.microsoft.com/office/drawing/2014/main" id="{1DC4353A-AFEC-CC11-6708-83F9FB39A095}"/>
              </a:ext>
            </a:extLst>
          </p:cNvPr>
          <p:cNvSpPr>
            <a:spLocks noGrp="1"/>
          </p:cNvSpPr>
          <p:nvPr>
            <p:ph type="sldNum" sz="quarter" idx="12"/>
          </p:nvPr>
        </p:nvSpPr>
        <p:spPr/>
        <p:txBody>
          <a:bodyPr/>
          <a:lstStyle/>
          <a:p>
            <a:pPr rtl="0"/>
            <a:fld id="{95CBEC59-7FF9-4688-98DF-89832A0C9025}" type="slidenum">
              <a:rPr lang="en-GB" noProof="0" smtClean="0"/>
              <a:t>9</a:t>
            </a:fld>
            <a:endParaRPr lang="en-GB" noProof="0"/>
          </a:p>
        </p:txBody>
      </p:sp>
      <p:sp>
        <p:nvSpPr>
          <p:cNvPr id="7" name="Text Placeholder 6">
            <a:extLst>
              <a:ext uri="{FF2B5EF4-FFF2-40B4-BE49-F238E27FC236}">
                <a16:creationId xmlns:a16="http://schemas.microsoft.com/office/drawing/2014/main" id="{E0A133F5-357A-7DF2-CE64-A63118BDC00E}"/>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1917012913"/>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42571009_TF22920738" id="{B619051E-EC03-4FA8-84CF-595AED3BB36C}" vid="{F3AC8F51-D788-4406-B9CA-BF676BE1FE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99</TotalTime>
  <Words>942</Words>
  <Application>Microsoft Office PowerPoint</Application>
  <PresentationFormat>Widescreen</PresentationFormat>
  <Paragraphs>144</Paragraphs>
  <Slides>19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Avenir Next LT Pro</vt:lpstr>
      <vt:lpstr>Wingdings</vt:lpstr>
      <vt:lpstr>Arial Black</vt:lpstr>
      <vt:lpstr>Constantia</vt:lpstr>
      <vt:lpstr>Speak Pro</vt:lpstr>
      <vt:lpstr>Calibri</vt:lpstr>
      <vt:lpstr>Arial</vt:lpstr>
      <vt:lpstr>Office Theme</vt:lpstr>
      <vt:lpstr>Gesture Control System</vt:lpstr>
      <vt:lpstr>CONTENT</vt:lpstr>
      <vt:lpstr>Team Introduction</vt:lpstr>
      <vt:lpstr>INTRODUCTION</vt:lpstr>
      <vt:lpstr>Prerequisites</vt:lpstr>
      <vt:lpstr>What are Gestures</vt:lpstr>
      <vt:lpstr>Types of Gesture</vt:lpstr>
      <vt:lpstr>Applications:</vt:lpstr>
      <vt:lpstr>Importance</vt:lpstr>
      <vt:lpstr>How it works</vt:lpstr>
      <vt:lpstr>Hand Landmark model of Mediapipe</vt:lpstr>
      <vt:lpstr>Functions Provided</vt:lpstr>
      <vt:lpstr>CODE USED</vt:lpstr>
      <vt:lpstr>PowerPoint Presentation</vt:lpstr>
      <vt:lpstr>PowerPoint Presentation</vt:lpstr>
      <vt:lpstr>CHALLENGES</vt:lpstr>
      <vt:lpstr>FUTURE DEVELOPMENTS</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Gesture Control System</dc:title>
  <dc:creator>prashant mishra</dc:creator>
  <cp:lastModifiedBy>prashant mishra</cp:lastModifiedBy>
  <cp:revision>1</cp:revision>
  <dcterms:created xsi:type="dcterms:W3CDTF">2023-12-05T05:05:56Z</dcterms:created>
  <dcterms:modified xsi:type="dcterms:W3CDTF">2023-12-05T07:18:12Z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